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3"/>
    <p:sldMasterId id="2147483662" r:id="rId4"/>
    <p:sldMasterId id="2147483675" r:id="rId5"/>
    <p:sldMasterId id="2147483679" r:id="rId6"/>
    <p:sldMasterId id="2147483683" r:id="rId7"/>
    <p:sldMasterId id="2147483650" r:id="rId8"/>
  </p:sldMasterIdLst>
  <p:notesMasterIdLst>
    <p:notesMasterId r:id="rId22"/>
  </p:notesMasterIdLst>
  <p:sldIdLst>
    <p:sldId id="291" r:id="rId9"/>
    <p:sldId id="262" r:id="rId10"/>
    <p:sldId id="282" r:id="rId11"/>
    <p:sldId id="300" r:id="rId12"/>
    <p:sldId id="301" r:id="rId13"/>
    <p:sldId id="296" r:id="rId14"/>
    <p:sldId id="286" r:id="rId15"/>
    <p:sldId id="305" r:id="rId16"/>
    <p:sldId id="306" r:id="rId17"/>
    <p:sldId id="283" r:id="rId18"/>
    <p:sldId id="303" r:id="rId19"/>
    <p:sldId id="290" r:id="rId20"/>
    <p:sldId id="292" r:id="rId21"/>
  </p:sldIdLst>
  <p:sldSz cx="12192000" cy="6858000"/>
  <p:notesSz cx="6858000" cy="9144000"/>
  <p:embeddedFontLst>
    <p:embeddedFont>
      <p:font typeface="Calibri" panose="020F0502020204030204" pitchFamily="34" charset="0"/>
      <p:regular r:id="rId23"/>
      <p:bold r:id="rId24"/>
      <p:italic r:id="rId25"/>
      <p:boldItalic r:id="rId26"/>
    </p:embeddedFont>
    <p:embeddedFont>
      <p:font typeface="Comic Sans MS" panose="030F0702030302020204" pitchFamily="66" charset="0"/>
      <p:regular r:id="rId27"/>
      <p:bold r:id="rId28"/>
      <p:italic r:id="rId29"/>
      <p:boldItalic r:id="rId30"/>
    </p:embeddedFont>
    <p:embeddedFont>
      <p:font typeface="Montserrat" panose="020B0604020202020204" charset="0"/>
      <p:regular r:id="rId31"/>
      <p:bold r:id="rId32"/>
      <p:italic r:id="rId33"/>
      <p:boldItalic r:id="rId34"/>
    </p:embeddedFont>
  </p:embeddedFontLst>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D7DD0501-5817-4EE1-A223-C1D03BCF612D}">
          <p14:sldIdLst>
            <p14:sldId id="291"/>
            <p14:sldId id="262"/>
            <p14:sldId id="282"/>
            <p14:sldId id="300"/>
            <p14:sldId id="301"/>
            <p14:sldId id="296"/>
            <p14:sldId id="286"/>
            <p14:sldId id="305"/>
            <p14:sldId id="306"/>
            <p14:sldId id="283"/>
            <p14:sldId id="303"/>
            <p14:sldId id="290"/>
            <p14:sldId id="29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8FC6"/>
    <a:srgbClr val="D21882"/>
    <a:srgbClr val="FFF3C1"/>
    <a:srgbClr val="94B9DB"/>
    <a:srgbClr val="5E777A"/>
    <a:srgbClr val="2C74B8"/>
    <a:srgbClr val="FF6666"/>
    <a:srgbClr val="7BA7AD"/>
    <a:srgbClr val="404040"/>
    <a:srgbClr val="B5DA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51"/>
    <p:restoredTop sz="94694"/>
  </p:normalViewPr>
  <p:slideViewPr>
    <p:cSldViewPr snapToGrid="0">
      <p:cViewPr varScale="1">
        <p:scale>
          <a:sx n="80" d="100"/>
          <a:sy n="80" d="100"/>
        </p:scale>
        <p:origin x="926"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howGuide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font" Target="fonts/font4.fntdata"/><Relationship Id="rId21" Type="http://schemas.openxmlformats.org/officeDocument/2006/relationships/slide" Target="slides/slide13.xml"/><Relationship Id="rId34" Type="http://schemas.openxmlformats.org/officeDocument/2006/relationships/font" Target="fonts/font12.fntdata"/><Relationship Id="rId7" Type="http://schemas.openxmlformats.org/officeDocument/2006/relationships/slideMaster" Target="slideMasters/slideMaster5.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Master" Target="slideMasters/slideMaster4.xml"/><Relationship Id="rId11" Type="http://schemas.openxmlformats.org/officeDocument/2006/relationships/slide" Target="slides/slide3.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5"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9.fntdata"/><Relationship Id="rId4" Type="http://schemas.openxmlformats.org/officeDocument/2006/relationships/slideMaster" Target="slideMasters/slideMaster2.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 Id="rId8" Type="http://schemas.openxmlformats.org/officeDocument/2006/relationships/slideMaster" Target="slideMasters/slideMaster6.xml"/><Relationship Id="rId3"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6B61BF-5BB7-0E41-A55D-F0B67D33E634}" type="datetimeFigureOut">
              <a:rPr lang="it-IT" smtClean="0"/>
              <a:t>13/09/2024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EC1757-F069-1543-A1B4-4E009AD0143E}" type="slidenum">
              <a:rPr lang="it-IT" smtClean="0"/>
              <a:t>‹N›</a:t>
            </a:fld>
            <a:endParaRPr lang="it-IT"/>
          </a:p>
        </p:txBody>
      </p:sp>
    </p:spTree>
    <p:extLst>
      <p:ext uri="{BB962C8B-B14F-4D97-AF65-F5344CB8AC3E}">
        <p14:creationId xmlns:p14="http://schemas.microsoft.com/office/powerpoint/2010/main" val="3538998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AFEC1757-F069-1543-A1B4-4E009AD0143E}" type="slidenum">
              <a:rPr lang="it-IT" smtClean="0"/>
              <a:t>1</a:t>
            </a:fld>
            <a:endParaRPr lang="it-IT"/>
          </a:p>
        </p:txBody>
      </p:sp>
    </p:spTree>
    <p:extLst>
      <p:ext uri="{BB962C8B-B14F-4D97-AF65-F5344CB8AC3E}">
        <p14:creationId xmlns:p14="http://schemas.microsoft.com/office/powerpoint/2010/main" val="4053557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FEC1757-F069-1543-A1B4-4E009AD0143E}" type="slidenum">
              <a:rPr lang="it-IT" smtClean="0"/>
              <a:t>2</a:t>
            </a:fld>
            <a:endParaRPr lang="it-IT"/>
          </a:p>
        </p:txBody>
      </p:sp>
    </p:spTree>
    <p:extLst>
      <p:ext uri="{BB962C8B-B14F-4D97-AF65-F5344CB8AC3E}">
        <p14:creationId xmlns:p14="http://schemas.microsoft.com/office/powerpoint/2010/main" val="1106598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AFEC1757-F069-1543-A1B4-4E009AD0143E}" type="slidenum">
              <a:rPr lang="it-IT" smtClean="0"/>
              <a:t>3</a:t>
            </a:fld>
            <a:endParaRPr lang="it-IT"/>
          </a:p>
        </p:txBody>
      </p:sp>
    </p:spTree>
    <p:extLst>
      <p:ext uri="{BB962C8B-B14F-4D97-AF65-F5344CB8AC3E}">
        <p14:creationId xmlns:p14="http://schemas.microsoft.com/office/powerpoint/2010/main" val="2933305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5"/>
          </p:nvPr>
        </p:nvSpPr>
        <p:spPr/>
        <p:txBody>
          <a:bodyPr/>
          <a:lstStyle/>
          <a:p>
            <a:fld id="{AFEC1757-F069-1543-A1B4-4E009AD0143E}" type="slidenum">
              <a:rPr lang="it-IT" smtClean="0"/>
              <a:t>6</a:t>
            </a:fld>
            <a:endParaRPr lang="it-IT"/>
          </a:p>
        </p:txBody>
      </p:sp>
    </p:spTree>
    <p:extLst>
      <p:ext uri="{BB962C8B-B14F-4D97-AF65-F5344CB8AC3E}">
        <p14:creationId xmlns:p14="http://schemas.microsoft.com/office/powerpoint/2010/main" val="217933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FEC1757-F069-1543-A1B4-4E009AD0143E}" type="slidenum">
              <a:rPr lang="it-IT" smtClean="0"/>
              <a:t>12</a:t>
            </a:fld>
            <a:endParaRPr lang="it-IT"/>
          </a:p>
        </p:txBody>
      </p:sp>
    </p:spTree>
    <p:extLst>
      <p:ext uri="{BB962C8B-B14F-4D97-AF65-F5344CB8AC3E}">
        <p14:creationId xmlns:p14="http://schemas.microsoft.com/office/powerpoint/2010/main" val="1322845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BFFB9E-FD4D-B997-8538-75A2070A2547}"/>
              </a:ext>
            </a:extLst>
          </p:cNvPr>
          <p:cNvSpPr>
            <a:spLocks noGrp="1"/>
          </p:cNvSpPr>
          <p:nvPr>
            <p:ph type="title"/>
          </p:nvPr>
        </p:nvSpPr>
        <p:spPr>
          <a:xfrm>
            <a:off x="543339" y="365125"/>
            <a:ext cx="9210262" cy="1325563"/>
          </a:xfrm>
          <a:prstGeom prst="rect">
            <a:avLst/>
          </a:prstGeom>
        </p:spPr>
        <p:txBody>
          <a:bodyPr/>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Tree>
    <p:extLst>
      <p:ext uri="{BB962C8B-B14F-4D97-AF65-F5344CB8AC3E}">
        <p14:creationId xmlns:p14="http://schemas.microsoft.com/office/powerpoint/2010/main" val="36890984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Vuot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9FB03D-1931-1F7F-738C-6E5C5568B758}"/>
              </a:ext>
            </a:extLst>
          </p:cNvPr>
          <p:cNvSpPr>
            <a:spLocks noGrp="1"/>
          </p:cNvSpPr>
          <p:nvPr>
            <p:ph type="title" hasCustomPrompt="1"/>
          </p:nvPr>
        </p:nvSpPr>
        <p:spPr>
          <a:xfrm>
            <a:off x="6347792" y="2113515"/>
            <a:ext cx="4522580" cy="1315485"/>
          </a:xfrm>
          <a:prstGeom prst="rect">
            <a:avLst/>
          </a:prstGeom>
        </p:spPr>
        <p:txBody>
          <a:bodyPr anchor="t" anchorCtr="0"/>
          <a:lstStyle>
            <a:lvl1pPr algn="l">
              <a:defRPr sz="4800" b="0" i="0">
                <a:solidFill>
                  <a:schemeClr val="bg1"/>
                </a:solidFill>
                <a:latin typeface="Arial" panose="020B0604020202020204" pitchFamily="34" charset="0"/>
                <a:cs typeface="Arial" panose="020B0604020202020204" pitchFamily="34" charset="0"/>
              </a:defRPr>
            </a:lvl1pPr>
          </a:lstStyle>
          <a:p>
            <a:r>
              <a:rPr lang="it-IT" dirty="0"/>
              <a:t>03</a:t>
            </a:r>
            <a:br>
              <a:rPr lang="it-IT" dirty="0"/>
            </a:br>
            <a:r>
              <a:rPr lang="it-IT" dirty="0"/>
              <a:t>Inserire il titolo della sezione</a:t>
            </a:r>
          </a:p>
        </p:txBody>
      </p:sp>
    </p:spTree>
    <p:extLst>
      <p:ext uri="{BB962C8B-B14F-4D97-AF65-F5344CB8AC3E}">
        <p14:creationId xmlns:p14="http://schemas.microsoft.com/office/powerpoint/2010/main" val="1188967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3_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712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Vuot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8F5D774-1198-94CC-3F8E-F14CAE77FD9E}"/>
              </a:ext>
            </a:extLst>
          </p:cNvPr>
          <p:cNvSpPr>
            <a:spLocks noGrp="1"/>
          </p:cNvSpPr>
          <p:nvPr>
            <p:ph type="title" hasCustomPrompt="1"/>
          </p:nvPr>
        </p:nvSpPr>
        <p:spPr>
          <a:xfrm>
            <a:off x="6347792" y="2113515"/>
            <a:ext cx="4522580" cy="1315485"/>
          </a:xfrm>
          <a:prstGeom prst="rect">
            <a:avLst/>
          </a:prstGeom>
        </p:spPr>
        <p:txBody>
          <a:bodyPr anchor="t" anchorCtr="0"/>
          <a:lstStyle>
            <a:lvl1pPr algn="l">
              <a:defRPr sz="4800" b="0" i="0">
                <a:solidFill>
                  <a:schemeClr val="bg1"/>
                </a:solidFill>
                <a:latin typeface="Arial" panose="020B0604020202020204" pitchFamily="34" charset="0"/>
                <a:cs typeface="Arial" panose="020B0604020202020204" pitchFamily="34" charset="0"/>
              </a:defRPr>
            </a:lvl1pPr>
          </a:lstStyle>
          <a:p>
            <a:r>
              <a:rPr lang="it-IT" dirty="0"/>
              <a:t>04</a:t>
            </a:r>
            <a:br>
              <a:rPr lang="it-IT" dirty="0"/>
            </a:br>
            <a:r>
              <a:rPr lang="it-IT" dirty="0"/>
              <a:t>Inserire il titolo della sezione</a:t>
            </a:r>
          </a:p>
        </p:txBody>
      </p:sp>
    </p:spTree>
    <p:extLst>
      <p:ext uri="{BB962C8B-B14F-4D97-AF65-F5344CB8AC3E}">
        <p14:creationId xmlns:p14="http://schemas.microsoft.com/office/powerpoint/2010/main" val="38264875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4_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9545849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ntestazione sezion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21211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18020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testazione sezion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0177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BFFB9E-FD4D-B997-8538-75A2070A2547}"/>
              </a:ext>
            </a:extLst>
          </p:cNvPr>
          <p:cNvSpPr>
            <a:spLocks noGrp="1"/>
          </p:cNvSpPr>
          <p:nvPr>
            <p:ph type="title"/>
          </p:nvPr>
        </p:nvSpPr>
        <p:spPr>
          <a:xfrm>
            <a:off x="543339" y="365125"/>
            <a:ext cx="9210262" cy="1325563"/>
          </a:xfrm>
          <a:prstGeom prst="rect">
            <a:avLst/>
          </a:prstGeom>
        </p:spPr>
        <p:txBody>
          <a:bodyPr/>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3" name="Segnaposto contenuto 2">
            <a:extLst>
              <a:ext uri="{FF2B5EF4-FFF2-40B4-BE49-F238E27FC236}">
                <a16:creationId xmlns:a16="http://schemas.microsoft.com/office/drawing/2014/main" id="{B23BD1C8-D0AC-8440-7473-5C1ADBB4844B}"/>
              </a:ext>
            </a:extLst>
          </p:cNvPr>
          <p:cNvSpPr>
            <a:spLocks noGrp="1"/>
          </p:cNvSpPr>
          <p:nvPr>
            <p:ph idx="1"/>
          </p:nvPr>
        </p:nvSpPr>
        <p:spPr>
          <a:xfrm>
            <a:off x="543338" y="1690688"/>
            <a:ext cx="9210262" cy="4351338"/>
          </a:xfrm>
          <a:prstGeom prst="rect">
            <a:avLst/>
          </a:prstGeom>
        </p:spPr>
        <p:txBody>
          <a:bodyPr/>
          <a:lstStyle>
            <a:lvl1pPr marL="0" indent="0">
              <a:buNone/>
              <a:defRPr b="0" i="0">
                <a:solidFill>
                  <a:srgbClr val="5E777A"/>
                </a:solidFill>
                <a:latin typeface="Arial" panose="020B0604020202020204" pitchFamily="34" charset="0"/>
                <a:cs typeface="Arial" panose="020B0604020202020204" pitchFamily="34" charset="0"/>
              </a:defRPr>
            </a:lvl1pPr>
            <a:lvl2pPr marL="457200" indent="0">
              <a:buNone/>
              <a:defRPr sz="1800" b="0" i="0">
                <a:solidFill>
                  <a:srgbClr val="5E777A"/>
                </a:solidFill>
                <a:latin typeface="Arial" panose="020B0604020202020204" pitchFamily="34" charset="0"/>
                <a:cs typeface="Arial" panose="020B0604020202020204" pitchFamily="34" charset="0"/>
              </a:defRPr>
            </a:lvl2pPr>
            <a:lvl3pPr marL="914400" indent="0">
              <a:buNone/>
              <a:defRPr sz="1800" b="1">
                <a:solidFill>
                  <a:srgbClr val="404040"/>
                </a:solidFill>
                <a:latin typeface="Arial" panose="020B0604020202020204" pitchFamily="34" charset="0"/>
                <a:cs typeface="Arial" panose="020B0604020202020204" pitchFamily="34" charset="0"/>
              </a:defRPr>
            </a:lvl3pPr>
            <a:lvl4pPr marL="1371600" indent="0">
              <a:buNone/>
              <a:defRPr sz="1400" b="0" i="0">
                <a:solidFill>
                  <a:srgbClr val="404040"/>
                </a:solidFill>
                <a:latin typeface="Arial" panose="020B0604020202020204" pitchFamily="34" charset="0"/>
                <a:cs typeface="Arial" panose="020B0604020202020204" pitchFamily="34" charset="0"/>
              </a:defRPr>
            </a:lvl4pPr>
            <a:lvl5pPr marL="1828800" indent="0">
              <a:buNone/>
              <a:defRPr sz="1000" b="0" i="0">
                <a:solidFill>
                  <a:srgbClr val="40404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460028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ACEB2F-3A73-D17B-17C5-94BDEEEFC659}"/>
              </a:ext>
            </a:extLst>
          </p:cNvPr>
          <p:cNvSpPr>
            <a:spLocks noGrp="1"/>
          </p:cNvSpPr>
          <p:nvPr>
            <p:ph type="title"/>
          </p:nvPr>
        </p:nvSpPr>
        <p:spPr>
          <a:xfrm>
            <a:off x="588238" y="417581"/>
            <a:ext cx="3625953" cy="1600200"/>
          </a:xfrm>
          <a:prstGeom prst="rect">
            <a:avLst/>
          </a:prstGeom>
        </p:spPr>
        <p:txBody>
          <a:bodyPr anchor="t" anchorCtr="0"/>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4" name="Segnaposto testo 3">
            <a:extLst>
              <a:ext uri="{FF2B5EF4-FFF2-40B4-BE49-F238E27FC236}">
                <a16:creationId xmlns:a16="http://schemas.microsoft.com/office/drawing/2014/main" id="{2A197F03-675F-071B-B9CF-A5ECD3715859}"/>
              </a:ext>
            </a:extLst>
          </p:cNvPr>
          <p:cNvSpPr>
            <a:spLocks noGrp="1"/>
          </p:cNvSpPr>
          <p:nvPr>
            <p:ph type="body" sz="half" idx="2"/>
          </p:nvPr>
        </p:nvSpPr>
        <p:spPr>
          <a:xfrm>
            <a:off x="588238" y="2581550"/>
            <a:ext cx="3625954" cy="2984362"/>
          </a:xfrm>
          <a:prstGeom prst="rect">
            <a:avLst/>
          </a:prstGeom>
        </p:spPr>
        <p:txBody>
          <a:bodyPr/>
          <a:lstStyle>
            <a:lvl1pPr marL="0" indent="0">
              <a:buNone/>
              <a:defRPr sz="1800" b="0" i="0">
                <a:solidFill>
                  <a:srgbClr val="5E777A"/>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8" name="Segnaposto contenuto 2">
            <a:extLst>
              <a:ext uri="{FF2B5EF4-FFF2-40B4-BE49-F238E27FC236}">
                <a16:creationId xmlns:a16="http://schemas.microsoft.com/office/drawing/2014/main" id="{DED2DBD1-FD3A-2ABE-DEB9-78C137BAE334}"/>
              </a:ext>
            </a:extLst>
          </p:cNvPr>
          <p:cNvSpPr>
            <a:spLocks noGrp="1"/>
          </p:cNvSpPr>
          <p:nvPr>
            <p:ph idx="10"/>
          </p:nvPr>
        </p:nvSpPr>
        <p:spPr>
          <a:xfrm>
            <a:off x="4643334" y="427105"/>
            <a:ext cx="6172200" cy="5138807"/>
          </a:xfrm>
          <a:prstGeom prst="rect">
            <a:avLst/>
          </a:prstGeom>
        </p:spPr>
        <p:txBody>
          <a:bodyPr/>
          <a:lstStyle>
            <a:lvl1pPr>
              <a:defRPr b="0" i="0">
                <a:solidFill>
                  <a:srgbClr val="5E777A"/>
                </a:solidFill>
                <a:latin typeface="Arial" panose="020B0604020202020204" pitchFamily="34" charset="0"/>
                <a:cs typeface="Arial" panose="020B0604020202020204" pitchFamily="34" charset="0"/>
              </a:defRPr>
            </a:lvl1pPr>
            <a:lvl2pPr>
              <a:defRPr sz="1800" b="0" i="0">
                <a:solidFill>
                  <a:srgbClr val="5E777A"/>
                </a:solidFill>
                <a:latin typeface="Arial" panose="020B0604020202020204" pitchFamily="34" charset="0"/>
                <a:cs typeface="Arial" panose="020B0604020202020204" pitchFamily="34" charset="0"/>
              </a:defRPr>
            </a:lvl2pPr>
            <a:lvl3pPr>
              <a:defRPr sz="1800" b="1">
                <a:solidFill>
                  <a:srgbClr val="404040"/>
                </a:solidFill>
                <a:latin typeface="Arial" panose="020B0604020202020204" pitchFamily="34" charset="0"/>
                <a:cs typeface="Arial" panose="020B0604020202020204" pitchFamily="34" charset="0"/>
              </a:defRPr>
            </a:lvl3pPr>
            <a:lvl4pPr>
              <a:defRPr sz="1400" b="0" i="0">
                <a:solidFill>
                  <a:srgbClr val="404040"/>
                </a:solidFill>
                <a:latin typeface="Arial" panose="020B0604020202020204" pitchFamily="34" charset="0"/>
                <a:cs typeface="Arial" panose="020B0604020202020204" pitchFamily="34" charset="0"/>
              </a:defRPr>
            </a:lvl4pPr>
            <a:lvl5pPr>
              <a:defRPr sz="1000" b="0" i="0">
                <a:solidFill>
                  <a:srgbClr val="404040"/>
                </a:solidFill>
                <a:latin typeface="Arial" panose="020B0604020202020204" pitchFamily="34" charset="0"/>
                <a:cs typeface="Arial" panose="020B0604020202020204" pitchFamily="34"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4088292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uto con didascalia">
    <p:spTree>
      <p:nvGrpSpPr>
        <p:cNvPr id="1" name=""/>
        <p:cNvGrpSpPr/>
        <p:nvPr/>
      </p:nvGrpSpPr>
      <p:grpSpPr>
        <a:xfrm>
          <a:off x="0" y="0"/>
          <a:ext cx="0" cy="0"/>
          <a:chOff x="0" y="0"/>
          <a:chExt cx="0" cy="0"/>
        </a:xfrm>
      </p:grpSpPr>
      <p:sp>
        <p:nvSpPr>
          <p:cNvPr id="5" name="Segnaposto immagine 2">
            <a:extLst>
              <a:ext uri="{FF2B5EF4-FFF2-40B4-BE49-F238E27FC236}">
                <a16:creationId xmlns:a16="http://schemas.microsoft.com/office/drawing/2014/main" id="{3F516F64-75E9-8FC3-1A47-F97C5DA9748A}"/>
              </a:ext>
            </a:extLst>
          </p:cNvPr>
          <p:cNvSpPr>
            <a:spLocks noGrp="1"/>
          </p:cNvSpPr>
          <p:nvPr>
            <p:ph type="pic" idx="1"/>
          </p:nvPr>
        </p:nvSpPr>
        <p:spPr>
          <a:xfrm>
            <a:off x="4613345" y="417581"/>
            <a:ext cx="6172200" cy="5148331"/>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9" name="Titolo 1">
            <a:extLst>
              <a:ext uri="{FF2B5EF4-FFF2-40B4-BE49-F238E27FC236}">
                <a16:creationId xmlns:a16="http://schemas.microsoft.com/office/drawing/2014/main" id="{54DEA5AB-1B05-7D51-321F-4BEE1A7C4333}"/>
              </a:ext>
            </a:extLst>
          </p:cNvPr>
          <p:cNvSpPr>
            <a:spLocks noGrp="1"/>
          </p:cNvSpPr>
          <p:nvPr>
            <p:ph type="title"/>
          </p:nvPr>
        </p:nvSpPr>
        <p:spPr>
          <a:xfrm>
            <a:off x="588238" y="417581"/>
            <a:ext cx="3625953" cy="1600200"/>
          </a:xfrm>
          <a:prstGeom prst="rect">
            <a:avLst/>
          </a:prstGeom>
        </p:spPr>
        <p:txBody>
          <a:bodyPr anchor="t" anchorCtr="0"/>
          <a:lstStyle>
            <a:lvl1pPr>
              <a:defRPr sz="3600" b="0" i="0">
                <a:solidFill>
                  <a:srgbClr val="FF6666"/>
                </a:solidFill>
                <a:latin typeface="Arial" panose="020B0604020202020204" pitchFamily="34" charset="0"/>
                <a:cs typeface="Arial" panose="020B0604020202020204" pitchFamily="34" charset="0"/>
              </a:defRPr>
            </a:lvl1pPr>
          </a:lstStyle>
          <a:p>
            <a:r>
              <a:rPr lang="it-IT" dirty="0"/>
              <a:t>Fare clic per modificare lo stile del titolo dello schema</a:t>
            </a:r>
          </a:p>
        </p:txBody>
      </p:sp>
      <p:sp>
        <p:nvSpPr>
          <p:cNvPr id="10" name="Segnaposto testo 3">
            <a:extLst>
              <a:ext uri="{FF2B5EF4-FFF2-40B4-BE49-F238E27FC236}">
                <a16:creationId xmlns:a16="http://schemas.microsoft.com/office/drawing/2014/main" id="{8A6D20C1-2874-A304-6BA7-277223245764}"/>
              </a:ext>
            </a:extLst>
          </p:cNvPr>
          <p:cNvSpPr>
            <a:spLocks noGrp="1"/>
          </p:cNvSpPr>
          <p:nvPr>
            <p:ph type="body" sz="half" idx="2"/>
          </p:nvPr>
        </p:nvSpPr>
        <p:spPr>
          <a:xfrm>
            <a:off x="588238" y="2581550"/>
            <a:ext cx="3625954" cy="2984362"/>
          </a:xfrm>
          <a:prstGeom prst="rect">
            <a:avLst/>
          </a:prstGeom>
        </p:spPr>
        <p:txBody>
          <a:bodyPr/>
          <a:lstStyle>
            <a:lvl1pPr marL="0" indent="0">
              <a:buNone/>
              <a:defRPr sz="1800" b="0" i="0">
                <a:solidFill>
                  <a:srgbClr val="5E777A"/>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dirty="0"/>
              <a:t>Fare clic per modificare gli stili del testo dello schema</a:t>
            </a:r>
          </a:p>
        </p:txBody>
      </p:sp>
      <p:sp>
        <p:nvSpPr>
          <p:cNvPr id="3" name="CasellaDiTesto 2">
            <a:extLst>
              <a:ext uri="{FF2B5EF4-FFF2-40B4-BE49-F238E27FC236}">
                <a16:creationId xmlns:a16="http://schemas.microsoft.com/office/drawing/2014/main" id="{66DAFF4A-A984-118B-79FF-EB10D6939F3A}"/>
              </a:ext>
            </a:extLst>
          </p:cNvPr>
          <p:cNvSpPr txBox="1"/>
          <p:nvPr userDrawn="1"/>
        </p:nvSpPr>
        <p:spPr>
          <a:xfrm>
            <a:off x="1448790" y="6531429"/>
            <a:ext cx="184731" cy="276999"/>
          </a:xfrm>
          <a:prstGeom prst="rect">
            <a:avLst/>
          </a:prstGeom>
          <a:noFill/>
        </p:spPr>
        <p:txBody>
          <a:bodyPr wrap="none" rtlCol="0">
            <a:spAutoFit/>
          </a:bodyPr>
          <a:lstStyle/>
          <a:p>
            <a:pPr algn="l"/>
            <a:endParaRPr lang="it-IT" sz="1200" dirty="0">
              <a:latin typeface="Montserrat" pitchFamily="2" charset="77"/>
            </a:endParaRPr>
          </a:p>
        </p:txBody>
      </p:sp>
    </p:spTree>
    <p:extLst>
      <p:ext uri="{BB962C8B-B14F-4D97-AF65-F5344CB8AC3E}">
        <p14:creationId xmlns:p14="http://schemas.microsoft.com/office/powerpoint/2010/main" val="1174461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uota">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EBB907DC-7EE3-DCA5-85D7-018EB6B9ACA1}"/>
              </a:ext>
            </a:extLst>
          </p:cNvPr>
          <p:cNvSpPr>
            <a:spLocks noGrp="1"/>
          </p:cNvSpPr>
          <p:nvPr>
            <p:ph type="title" hasCustomPrompt="1"/>
          </p:nvPr>
        </p:nvSpPr>
        <p:spPr>
          <a:xfrm>
            <a:off x="6347792" y="2113515"/>
            <a:ext cx="4522580" cy="1315485"/>
          </a:xfrm>
          <a:prstGeom prst="rect">
            <a:avLst/>
          </a:prstGeom>
        </p:spPr>
        <p:txBody>
          <a:bodyPr anchor="t" anchorCtr="0"/>
          <a:lstStyle>
            <a:lvl1pPr algn="l">
              <a:defRPr sz="4800" b="0" i="0">
                <a:solidFill>
                  <a:schemeClr val="bg1"/>
                </a:solidFill>
                <a:latin typeface="Arial" panose="020B0604020202020204" pitchFamily="34" charset="0"/>
                <a:cs typeface="Arial" panose="020B0604020202020204" pitchFamily="34" charset="0"/>
              </a:defRPr>
            </a:lvl1pPr>
          </a:lstStyle>
          <a:p>
            <a:r>
              <a:rPr lang="it-IT" dirty="0"/>
              <a:t>01</a:t>
            </a:r>
            <a:br>
              <a:rPr lang="it-IT" dirty="0"/>
            </a:br>
            <a:r>
              <a:rPr lang="it-IT" dirty="0"/>
              <a:t>Inserire il titolo della sezione</a:t>
            </a:r>
          </a:p>
        </p:txBody>
      </p:sp>
    </p:spTree>
    <p:extLst>
      <p:ext uri="{BB962C8B-B14F-4D97-AF65-F5344CB8AC3E}">
        <p14:creationId xmlns:p14="http://schemas.microsoft.com/office/powerpoint/2010/main" val="17831425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4388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Diapositiva tito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115456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Vuot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F7FCB1-E317-D479-42DD-97AAD8C86EA5}"/>
              </a:ext>
            </a:extLst>
          </p:cNvPr>
          <p:cNvSpPr>
            <a:spLocks noGrp="1"/>
          </p:cNvSpPr>
          <p:nvPr>
            <p:ph type="title" hasCustomPrompt="1"/>
          </p:nvPr>
        </p:nvSpPr>
        <p:spPr>
          <a:xfrm>
            <a:off x="6347792" y="2113515"/>
            <a:ext cx="4522580" cy="1315485"/>
          </a:xfrm>
          <a:prstGeom prst="rect">
            <a:avLst/>
          </a:prstGeom>
        </p:spPr>
        <p:txBody>
          <a:bodyPr anchor="t" anchorCtr="0"/>
          <a:lstStyle>
            <a:lvl1pPr algn="l">
              <a:defRPr sz="4800" b="0" i="0">
                <a:solidFill>
                  <a:schemeClr val="bg1"/>
                </a:solidFill>
                <a:latin typeface="Arial" panose="020B0604020202020204" pitchFamily="34" charset="0"/>
                <a:cs typeface="Arial" panose="020B0604020202020204" pitchFamily="34" charset="0"/>
              </a:defRPr>
            </a:lvl1pPr>
          </a:lstStyle>
          <a:p>
            <a:r>
              <a:rPr lang="it-IT" dirty="0"/>
              <a:t>02</a:t>
            </a:r>
            <a:br>
              <a:rPr lang="it-IT" dirty="0"/>
            </a:br>
            <a:r>
              <a:rPr lang="it-IT" dirty="0"/>
              <a:t>Inserire il titolo della sezione</a:t>
            </a:r>
          </a:p>
        </p:txBody>
      </p:sp>
    </p:spTree>
    <p:extLst>
      <p:ext uri="{BB962C8B-B14F-4D97-AF65-F5344CB8AC3E}">
        <p14:creationId xmlns:p14="http://schemas.microsoft.com/office/powerpoint/2010/main" val="3227298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706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sv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6.svg"/><Relationship Id="rId5" Type="http://schemas.openxmlformats.org/officeDocument/2006/relationships/image" Target="../media/image4.png"/><Relationship Id="rId4" Type="http://schemas.openxmlformats.org/officeDocument/2006/relationships/image" Target="../media/image6.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6.svg"/><Relationship Id="rId5" Type="http://schemas.openxmlformats.org/officeDocument/2006/relationships/image" Target="../media/image4.png"/><Relationship Id="rId4" Type="http://schemas.openxmlformats.org/officeDocument/2006/relationships/image" Target="../media/image7.jpe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6.sv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8.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7B7A7A24-BACF-7779-3310-8384FAE1E620}"/>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rgbClr val="5E777A"/>
                </a:solidFill>
                <a:latin typeface="Arial" panose="020B0604020202020204" pitchFamily="34" charset="0"/>
                <a:cs typeface="Arial" panose="020B0604020202020204" pitchFamily="34" charset="0"/>
              </a:rPr>
              <a:pPr algn="ctr"/>
              <a:t>‹N›</a:t>
            </a:fld>
            <a:endParaRPr lang="it-IT" sz="1400" b="0" i="0" dirty="0">
              <a:solidFill>
                <a:srgbClr val="5E777A"/>
              </a:solidFill>
              <a:latin typeface="Arial" panose="020B0604020202020204" pitchFamily="34" charset="0"/>
              <a:cs typeface="Arial" panose="020B0604020202020204" pitchFamily="34" charset="0"/>
            </a:endParaRPr>
          </a:p>
        </p:txBody>
      </p:sp>
      <p:pic>
        <p:nvPicPr>
          <p:cNvPr id="9" name="Immagine 8">
            <a:extLst>
              <a:ext uri="{FF2B5EF4-FFF2-40B4-BE49-F238E27FC236}">
                <a16:creationId xmlns:a16="http://schemas.microsoft.com/office/drawing/2014/main" id="{DB6E6CF0-7475-453C-64DE-5869A7D60BE5}"/>
              </a:ext>
            </a:extLst>
          </p:cNvPr>
          <p:cNvPicPr>
            <a:picLocks noChangeAspect="1"/>
          </p:cNvPicPr>
          <p:nvPr userDrawn="1"/>
        </p:nvPicPr>
        <p:blipFill>
          <a:blip r:embed="rId7">
            <a:extLst>
              <a:ext uri="{96DAC541-7B7A-43D3-8B79-37D633B846F1}">
                <asvg:svgBlip xmlns:asvg="http://schemas.microsoft.com/office/drawing/2016/SVG/main" xmlns="" r:embed="rId8"/>
              </a:ext>
            </a:extLst>
          </a:blip>
          <a:srcRect/>
          <a:stretch/>
        </p:blipFill>
        <p:spPr>
          <a:xfrm>
            <a:off x="10967829" y="316611"/>
            <a:ext cx="945747" cy="956617"/>
          </a:xfrm>
          <a:prstGeom prst="rect">
            <a:avLst/>
          </a:prstGeom>
        </p:spPr>
      </p:pic>
    </p:spTree>
    <p:extLst>
      <p:ext uri="{BB962C8B-B14F-4D97-AF65-F5344CB8AC3E}">
        <p14:creationId xmlns:p14="http://schemas.microsoft.com/office/powerpoint/2010/main" val="298046796"/>
      </p:ext>
    </p:extLst>
  </p:cSld>
  <p:clrMap bg1="lt1" tx1="dk1" bg2="lt2" tx2="dk2" accent1="accent1" accent2="accent2" accent3="accent3" accent4="accent4" accent5="accent5" accent6="accent6" hlink="hlink" folHlink="folHlink"/>
  <p:sldLayoutIdLst>
    <p:sldLayoutId id="2147483664" r:id="rId1"/>
    <p:sldLayoutId id="2147483673" r:id="rId2"/>
    <p:sldLayoutId id="2147483670" r:id="rId3"/>
    <p:sldLayoutId id="2147483672"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680653EF-A7D8-8158-29C0-E53ED5B2D9EE}"/>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chemeClr val="bg1"/>
                </a:solidFill>
                <a:latin typeface="Arial" panose="020B0604020202020204" pitchFamily="34" charset="0"/>
              </a:rPr>
              <a:pPr algn="ctr"/>
              <a:t>‹N›</a:t>
            </a:fld>
            <a:endParaRPr lang="it-IT" sz="1400" b="0" i="0" dirty="0">
              <a:solidFill>
                <a:schemeClr val="bg1"/>
              </a:solidFill>
              <a:latin typeface="Arial" panose="020B0604020202020204" pitchFamily="34" charset="0"/>
            </a:endParaRPr>
          </a:p>
        </p:txBody>
      </p:sp>
      <p:pic>
        <p:nvPicPr>
          <p:cNvPr id="2" name="Immagine 8">
            <a:extLst>
              <a:ext uri="{FF2B5EF4-FFF2-40B4-BE49-F238E27FC236}">
                <a16:creationId xmlns:a16="http://schemas.microsoft.com/office/drawing/2014/main" id="{D5DFF71B-3F95-33B7-A436-A88F0BBA3938}"/>
              </a:ext>
            </a:extLst>
          </p:cNvPr>
          <p:cNvPicPr>
            <a:picLocks noChangeAspect="1"/>
          </p:cNvPicPr>
          <p:nvPr userDrawn="1"/>
        </p:nvPicPr>
        <p:blipFill>
          <a:blip r:embed="rId6">
            <a:extLst>
              <a:ext uri="{96DAC541-7B7A-43D3-8B79-37D633B846F1}">
                <asvg:svgBlip xmlns:asvg="http://schemas.microsoft.com/office/drawing/2016/SVG/main" xmlns="" r:embed="rId7"/>
              </a:ext>
            </a:extLst>
          </a:blip>
          <a:srcRect/>
          <a:stretch/>
        </p:blipFill>
        <p:spPr>
          <a:xfrm>
            <a:off x="10967829" y="316611"/>
            <a:ext cx="945746" cy="956617"/>
          </a:xfrm>
          <a:prstGeom prst="rect">
            <a:avLst/>
          </a:prstGeom>
        </p:spPr>
      </p:pic>
    </p:spTree>
    <p:extLst>
      <p:ext uri="{BB962C8B-B14F-4D97-AF65-F5344CB8AC3E}">
        <p14:creationId xmlns:p14="http://schemas.microsoft.com/office/powerpoint/2010/main" val="2242351369"/>
      </p:ext>
    </p:extLst>
  </p:cSld>
  <p:clrMap bg1="lt1" tx1="dk1" bg2="lt2" tx2="dk2" accent1="accent1" accent2="accent2" accent3="accent3" accent4="accent4" accent5="accent5" accent6="accent6" hlink="hlink" folHlink="folHlink"/>
  <p:sldLayoutIdLst>
    <p:sldLayoutId id="2147483669" r:id="rId1"/>
    <p:sldLayoutId id="2147483674" r:id="rId2"/>
    <p:sldLayoutId id="2147483688"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680653EF-A7D8-8158-29C0-E53ED5B2D9EE}"/>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chemeClr val="bg1"/>
                </a:solidFill>
                <a:latin typeface="Arial" panose="020B0604020202020204" pitchFamily="34" charset="0"/>
              </a:rPr>
              <a:pPr algn="ctr"/>
              <a:t>‹N›</a:t>
            </a:fld>
            <a:endParaRPr lang="it-IT" sz="1400" b="0" i="0" dirty="0">
              <a:solidFill>
                <a:schemeClr val="bg1"/>
              </a:solidFill>
              <a:latin typeface="Arial" panose="020B0604020202020204" pitchFamily="34" charset="0"/>
            </a:endParaRPr>
          </a:p>
        </p:txBody>
      </p:sp>
      <p:pic>
        <p:nvPicPr>
          <p:cNvPr id="2" name="Immagine 8">
            <a:extLst>
              <a:ext uri="{FF2B5EF4-FFF2-40B4-BE49-F238E27FC236}">
                <a16:creationId xmlns:a16="http://schemas.microsoft.com/office/drawing/2014/main" id="{BC26820C-D070-FFDA-DE49-0DC7E6F07176}"/>
              </a:ext>
            </a:extLst>
          </p:cNvPr>
          <p:cNvPicPr>
            <a:picLocks noChangeAspect="1"/>
          </p:cNvPicPr>
          <p:nvPr userDrawn="1"/>
        </p:nvPicPr>
        <p:blipFill>
          <a:blip r:embed="rId5">
            <a:extLst>
              <a:ext uri="{96DAC541-7B7A-43D3-8B79-37D633B846F1}">
                <asvg:svgBlip xmlns:asvg="http://schemas.microsoft.com/office/drawing/2016/SVG/main" xmlns="" r:embed="rId6"/>
              </a:ext>
            </a:extLst>
          </a:blip>
          <a:srcRect/>
          <a:stretch/>
        </p:blipFill>
        <p:spPr>
          <a:xfrm>
            <a:off x="10967829" y="316611"/>
            <a:ext cx="945746" cy="956617"/>
          </a:xfrm>
          <a:prstGeom prst="rect">
            <a:avLst/>
          </a:prstGeom>
        </p:spPr>
      </p:pic>
    </p:spTree>
    <p:extLst>
      <p:ext uri="{BB962C8B-B14F-4D97-AF65-F5344CB8AC3E}">
        <p14:creationId xmlns:p14="http://schemas.microsoft.com/office/powerpoint/2010/main" val="1974215949"/>
      </p:ext>
    </p:extLst>
  </p:cSld>
  <p:clrMap bg1="lt1" tx1="dk1" bg2="lt2" tx2="dk2" accent1="accent1" accent2="accent2" accent3="accent3" accent4="accent4" accent5="accent5" accent6="accent6" hlink="hlink" folHlink="folHlink"/>
  <p:sldLayoutIdLst>
    <p:sldLayoutId id="2147483677" r:id="rId1"/>
    <p:sldLayoutId id="214748367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680653EF-A7D8-8158-29C0-E53ED5B2D9EE}"/>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chemeClr val="bg1"/>
                </a:solidFill>
                <a:latin typeface="Arial" panose="020B0604020202020204" pitchFamily="34" charset="0"/>
              </a:rPr>
              <a:pPr algn="ctr"/>
              <a:t>‹N›</a:t>
            </a:fld>
            <a:endParaRPr lang="it-IT" sz="1400" b="0" i="0" dirty="0">
              <a:solidFill>
                <a:schemeClr val="bg1"/>
              </a:solidFill>
              <a:latin typeface="Arial" panose="020B0604020202020204" pitchFamily="34" charset="0"/>
            </a:endParaRPr>
          </a:p>
        </p:txBody>
      </p:sp>
      <p:pic>
        <p:nvPicPr>
          <p:cNvPr id="2" name="Immagine 8">
            <a:extLst>
              <a:ext uri="{FF2B5EF4-FFF2-40B4-BE49-F238E27FC236}">
                <a16:creationId xmlns:a16="http://schemas.microsoft.com/office/drawing/2014/main" id="{0327BBB4-83D3-718C-199E-7427910F5C87}"/>
              </a:ext>
            </a:extLst>
          </p:cNvPr>
          <p:cNvPicPr>
            <a:picLocks noChangeAspect="1"/>
          </p:cNvPicPr>
          <p:nvPr userDrawn="1"/>
        </p:nvPicPr>
        <p:blipFill>
          <a:blip r:embed="rId5">
            <a:extLst>
              <a:ext uri="{96DAC541-7B7A-43D3-8B79-37D633B846F1}">
                <asvg:svgBlip xmlns:asvg="http://schemas.microsoft.com/office/drawing/2016/SVG/main" xmlns="" r:embed="rId6"/>
              </a:ext>
            </a:extLst>
          </a:blip>
          <a:srcRect/>
          <a:stretch/>
        </p:blipFill>
        <p:spPr>
          <a:xfrm>
            <a:off x="10967829" y="316611"/>
            <a:ext cx="945746" cy="956617"/>
          </a:xfrm>
          <a:prstGeom prst="rect">
            <a:avLst/>
          </a:prstGeom>
        </p:spPr>
      </p:pic>
    </p:spTree>
    <p:extLst>
      <p:ext uri="{BB962C8B-B14F-4D97-AF65-F5344CB8AC3E}">
        <p14:creationId xmlns:p14="http://schemas.microsoft.com/office/powerpoint/2010/main" val="2436066806"/>
      </p:ext>
    </p:extLst>
  </p:cSld>
  <p:clrMap bg1="lt1" tx1="dk1" bg2="lt2" tx2="dk2" accent1="accent1" accent2="accent2" accent3="accent3" accent4="accent4" accent5="accent5" accent6="accent6" hlink="hlink" folHlink="folHlink"/>
  <p:sldLayoutIdLst>
    <p:sldLayoutId id="2147483681" r:id="rId1"/>
    <p:sldLayoutId id="214748368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680653EF-A7D8-8158-29C0-E53ED5B2D9EE}"/>
              </a:ext>
            </a:extLst>
          </p:cNvPr>
          <p:cNvSpPr txBox="1"/>
          <p:nvPr userDrawn="1"/>
        </p:nvSpPr>
        <p:spPr>
          <a:xfrm>
            <a:off x="11107708" y="6342504"/>
            <a:ext cx="693701" cy="307777"/>
          </a:xfrm>
          <a:prstGeom prst="rect">
            <a:avLst/>
          </a:prstGeom>
          <a:noFill/>
        </p:spPr>
        <p:txBody>
          <a:bodyPr wrap="square" rtlCol="0">
            <a:spAutoFit/>
          </a:bodyPr>
          <a:lstStyle/>
          <a:p>
            <a:pPr algn="ctr"/>
            <a:fld id="{CBAF33AE-882A-6247-9FFC-06EB04FAA1E8}" type="slidenum">
              <a:rPr lang="it-IT" sz="1400" b="0" i="0" smtClean="0">
                <a:solidFill>
                  <a:schemeClr val="bg1"/>
                </a:solidFill>
                <a:latin typeface="Arial" panose="020B0604020202020204" pitchFamily="34" charset="0"/>
              </a:rPr>
              <a:pPr algn="ctr"/>
              <a:t>‹N›</a:t>
            </a:fld>
            <a:endParaRPr lang="it-IT" sz="1400" b="0" i="0" dirty="0">
              <a:solidFill>
                <a:schemeClr val="bg1"/>
              </a:solidFill>
              <a:latin typeface="Arial" panose="020B0604020202020204" pitchFamily="34" charset="0"/>
            </a:endParaRPr>
          </a:p>
        </p:txBody>
      </p:sp>
      <p:pic>
        <p:nvPicPr>
          <p:cNvPr id="2" name="Immagine 8">
            <a:extLst>
              <a:ext uri="{FF2B5EF4-FFF2-40B4-BE49-F238E27FC236}">
                <a16:creationId xmlns:a16="http://schemas.microsoft.com/office/drawing/2014/main" id="{E305C1E7-2CF5-0288-A93F-A8467741CA12}"/>
              </a:ext>
            </a:extLst>
          </p:cNvPr>
          <p:cNvPicPr>
            <a:picLocks noChangeAspect="1"/>
          </p:cNvPicPr>
          <p:nvPr userDrawn="1"/>
        </p:nvPicPr>
        <p:blipFill>
          <a:blip r:embed="rId6">
            <a:extLst>
              <a:ext uri="{96DAC541-7B7A-43D3-8B79-37D633B846F1}">
                <asvg:svgBlip xmlns:asvg="http://schemas.microsoft.com/office/drawing/2016/SVG/main" xmlns="" r:embed="rId7"/>
              </a:ext>
            </a:extLst>
          </a:blip>
          <a:srcRect/>
          <a:stretch/>
        </p:blipFill>
        <p:spPr>
          <a:xfrm>
            <a:off x="10967829" y="316611"/>
            <a:ext cx="945746" cy="956617"/>
          </a:xfrm>
          <a:prstGeom prst="rect">
            <a:avLst/>
          </a:prstGeom>
        </p:spPr>
      </p:pic>
    </p:spTree>
    <p:extLst>
      <p:ext uri="{BB962C8B-B14F-4D97-AF65-F5344CB8AC3E}">
        <p14:creationId xmlns:p14="http://schemas.microsoft.com/office/powerpoint/2010/main" val="425746008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3404746"/>
      </p:ext>
    </p:extLst>
  </p:cSld>
  <p:clrMap bg1="lt1" tx1="dk1" bg2="lt2" tx2="dk2" accent1="accent1" accent2="accent2" accent3="accent3" accent4="accent4" accent5="accent5" accent6="accent6" hlink="hlink" folHlink="folHlink"/>
  <p:sldLayoutIdLst>
    <p:sldLayoutId id="2147483651" r:id="rId1"/>
    <p:sldLayoutId id="2147483665"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D8EE3D1-33C4-F66F-9BBA-7382915B93CF}"/>
              </a:ext>
            </a:extLst>
          </p:cNvPr>
          <p:cNvPicPr>
            <a:picLocks noChangeAspect="1"/>
          </p:cNvPicPr>
          <p:nvPr/>
        </p:nvPicPr>
        <p:blipFill>
          <a:blip r:embed="rId3"/>
          <a:srcRect/>
          <a:stretch/>
        </p:blipFill>
        <p:spPr>
          <a:xfrm>
            <a:off x="0" y="11146"/>
            <a:ext cx="12191999" cy="6846854"/>
          </a:xfrm>
          <a:prstGeom prst="rect">
            <a:avLst/>
          </a:prstGeom>
        </p:spPr>
      </p:pic>
      <p:sp>
        <p:nvSpPr>
          <p:cNvPr id="4" name="CasellaDiTesto 3">
            <a:extLst>
              <a:ext uri="{FF2B5EF4-FFF2-40B4-BE49-F238E27FC236}">
                <a16:creationId xmlns:a16="http://schemas.microsoft.com/office/drawing/2014/main" id="{0B0F6C68-374E-CD45-75C6-A598D4F129F5}"/>
              </a:ext>
            </a:extLst>
          </p:cNvPr>
          <p:cNvSpPr txBox="1"/>
          <p:nvPr/>
        </p:nvSpPr>
        <p:spPr>
          <a:xfrm>
            <a:off x="7345017" y="5150182"/>
            <a:ext cx="4280452" cy="1077218"/>
          </a:xfrm>
          <a:prstGeom prst="rect">
            <a:avLst/>
          </a:prstGeom>
          <a:noFill/>
        </p:spPr>
        <p:txBody>
          <a:bodyPr wrap="square" rtlCol="0">
            <a:spAutoFit/>
          </a:bodyPr>
          <a:lstStyle/>
          <a:p>
            <a:r>
              <a:rPr lang="it-IT" sz="3200" dirty="0">
                <a:solidFill>
                  <a:srgbClr val="5E777A"/>
                </a:solidFill>
                <a:latin typeface="Arial" panose="020B0604020202020204" pitchFamily="34" charset="0"/>
                <a:cs typeface="Arial" panose="020B0604020202020204" pitchFamily="34" charset="0"/>
              </a:rPr>
              <a:t>ADMINISTRATIVE ISSUES</a:t>
            </a:r>
          </a:p>
        </p:txBody>
      </p:sp>
    </p:spTree>
    <p:extLst>
      <p:ext uri="{BB962C8B-B14F-4D97-AF65-F5344CB8AC3E}">
        <p14:creationId xmlns:p14="http://schemas.microsoft.com/office/powerpoint/2010/main" val="4039128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egnaposto contenuto 3">
            <a:extLst>
              <a:ext uri="{FF2B5EF4-FFF2-40B4-BE49-F238E27FC236}">
                <a16:creationId xmlns:a16="http://schemas.microsoft.com/office/drawing/2014/main" id="{7A7AD611-FE59-49EF-9AE1-D741459F9096}"/>
              </a:ext>
            </a:extLst>
          </p:cNvPr>
          <p:cNvSpPr txBox="1">
            <a:spLocks/>
          </p:cNvSpPr>
          <p:nvPr/>
        </p:nvSpPr>
        <p:spPr>
          <a:xfrm>
            <a:off x="1302749" y="3174518"/>
            <a:ext cx="9586502" cy="66872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rgbClr val="5E777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rgbClr val="5E777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b="1" kern="1200">
                <a:solidFill>
                  <a:srgbClr val="404040"/>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rgbClr val="404040"/>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rgbClr val="40404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it-IT" sz="3600" dirty="0">
                <a:solidFill>
                  <a:schemeClr val="tx1"/>
                </a:solidFill>
                <a:latin typeface="+mn-lt"/>
                <a:cs typeface="+mn-cs"/>
              </a:rPr>
              <a:t>18-month Progress Report </a:t>
            </a:r>
          </a:p>
        </p:txBody>
      </p:sp>
      <p:sp>
        <p:nvSpPr>
          <p:cNvPr id="15" name="Stella a 5 punte 14">
            <a:extLst>
              <a:ext uri="{FF2B5EF4-FFF2-40B4-BE49-F238E27FC236}">
                <a16:creationId xmlns:a16="http://schemas.microsoft.com/office/drawing/2014/main" id="{8A5433AE-5B04-4B49-93DD-53DBC87D418A}"/>
              </a:ext>
            </a:extLst>
          </p:cNvPr>
          <p:cNvSpPr/>
          <p:nvPr/>
        </p:nvSpPr>
        <p:spPr>
          <a:xfrm rot="831767">
            <a:off x="8750707" y="2894298"/>
            <a:ext cx="599767" cy="540774"/>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b="1">
              <a:ln w="22225">
                <a:solidFill>
                  <a:schemeClr val="accent2"/>
                </a:solidFill>
                <a:prstDash val="solid"/>
              </a:ln>
              <a:solidFill>
                <a:schemeClr val="accent2">
                  <a:lumMod val="40000"/>
                  <a:lumOff val="60000"/>
                </a:schemeClr>
              </a:solidFill>
            </a:endParaRPr>
          </a:p>
        </p:txBody>
      </p:sp>
    </p:spTree>
    <p:extLst>
      <p:ext uri="{BB962C8B-B14F-4D97-AF65-F5344CB8AC3E}">
        <p14:creationId xmlns:p14="http://schemas.microsoft.com/office/powerpoint/2010/main" val="1399351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a:extLst>
              <a:ext uri="{FF2B5EF4-FFF2-40B4-BE49-F238E27FC236}">
                <a16:creationId xmlns:a16="http://schemas.microsoft.com/office/drawing/2014/main" id="{9DB4B97B-D05C-4998-B8ED-0E2C294EDC37}"/>
              </a:ext>
            </a:extLst>
          </p:cNvPr>
          <p:cNvSpPr txBox="1"/>
          <p:nvPr/>
        </p:nvSpPr>
        <p:spPr>
          <a:xfrm>
            <a:off x="3834580" y="2008952"/>
            <a:ext cx="4522839" cy="3046988"/>
          </a:xfrm>
          <a:prstGeom prst="rect">
            <a:avLst/>
          </a:prstGeom>
          <a:noFill/>
        </p:spPr>
        <p:txBody>
          <a:bodyPr wrap="square">
            <a:spAutoFit/>
            <a:scene3d>
              <a:camera prst="orthographicFront"/>
              <a:lightRig rig="soft" dir="t">
                <a:rot lat="0" lon="0" rev="15600000"/>
              </a:lightRig>
            </a:scene3d>
            <a:sp3d extrusionH="57150" prstMaterial="softEdge">
              <a:bevelT w="25400" h="38100"/>
            </a:sp3d>
          </a:bodyPr>
          <a:lstStyle/>
          <a:p>
            <a:pPr algn="ctr"/>
            <a:r>
              <a:rPr lang="en-US" sz="4800" b="1" dirty="0">
                <a:ln/>
                <a:solidFill>
                  <a:srgbClr val="558FC6"/>
                </a:solidFill>
                <a:latin typeface="Comic Sans MS" panose="030F0702030302020204" pitchFamily="66" charset="0"/>
              </a:rPr>
              <a:t>KEEP UP </a:t>
            </a:r>
          </a:p>
          <a:p>
            <a:pPr algn="ctr"/>
            <a:r>
              <a:rPr lang="en-US" sz="4800" b="1" dirty="0">
                <a:ln/>
                <a:solidFill>
                  <a:srgbClr val="558FC6"/>
                </a:solidFill>
                <a:latin typeface="Comic Sans MS" panose="030F0702030302020204" pitchFamily="66" charset="0"/>
              </a:rPr>
              <a:t>THE </a:t>
            </a:r>
          </a:p>
          <a:p>
            <a:pPr algn="ctr"/>
            <a:r>
              <a:rPr lang="en-US" sz="4800" b="1" dirty="0">
                <a:ln/>
                <a:solidFill>
                  <a:srgbClr val="558FC6"/>
                </a:solidFill>
                <a:latin typeface="Comic Sans MS" panose="030F0702030302020204" pitchFamily="66" charset="0"/>
              </a:rPr>
              <a:t>GOOD</a:t>
            </a:r>
          </a:p>
          <a:p>
            <a:pPr algn="ctr"/>
            <a:r>
              <a:rPr lang="en-US" sz="4800" b="1" dirty="0">
                <a:ln/>
                <a:solidFill>
                  <a:srgbClr val="558FC6"/>
                </a:solidFill>
                <a:latin typeface="Comic Sans MS" panose="030F0702030302020204" pitchFamily="66" charset="0"/>
              </a:rPr>
              <a:t>WORK!</a:t>
            </a:r>
          </a:p>
        </p:txBody>
      </p:sp>
    </p:spTree>
    <p:extLst>
      <p:ext uri="{BB962C8B-B14F-4D97-AF65-F5344CB8AC3E}">
        <p14:creationId xmlns:p14="http://schemas.microsoft.com/office/powerpoint/2010/main" val="3738770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8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8BDA6FB5-C5D7-E337-54AF-7192CA501898}"/>
              </a:ext>
            </a:extLst>
          </p:cNvPr>
          <p:cNvPicPr>
            <a:picLocks noChangeAspect="1"/>
          </p:cNvPicPr>
          <p:nvPr/>
        </p:nvPicPr>
        <p:blipFill rotWithShape="1">
          <a:blip r:embed="rId4" cstate="email">
            <a:alphaModFix/>
            <a:extLst>
              <a:ext uri="{28A0092B-C50C-407E-A947-70E740481C1C}">
                <a14:useLocalDpi xmlns:a14="http://schemas.microsoft.com/office/drawing/2010/main"/>
              </a:ext>
            </a:extLst>
          </a:blip>
          <a:srcRect l="-30320" t="-786" r="-6132" b="52654"/>
          <a:stretch/>
        </p:blipFill>
        <p:spPr>
          <a:xfrm>
            <a:off x="225287" y="2490445"/>
            <a:ext cx="11046546" cy="4367555"/>
          </a:xfrm>
          <a:prstGeom prst="rect">
            <a:avLst/>
          </a:prstGeom>
        </p:spPr>
      </p:pic>
      <p:sp>
        <p:nvSpPr>
          <p:cNvPr id="4" name="CasellaDiTesto 3">
            <a:extLst>
              <a:ext uri="{FF2B5EF4-FFF2-40B4-BE49-F238E27FC236}">
                <a16:creationId xmlns:a16="http://schemas.microsoft.com/office/drawing/2014/main" id="{6D1523BC-C72D-54D6-EAB8-509F933DA9FB}"/>
              </a:ext>
            </a:extLst>
          </p:cNvPr>
          <p:cNvSpPr txBox="1"/>
          <p:nvPr/>
        </p:nvSpPr>
        <p:spPr>
          <a:xfrm>
            <a:off x="7726017" y="2459029"/>
            <a:ext cx="4280452" cy="1754326"/>
          </a:xfrm>
          <a:prstGeom prst="rect">
            <a:avLst/>
          </a:prstGeom>
          <a:noFill/>
        </p:spPr>
        <p:txBody>
          <a:bodyPr wrap="square" rtlCol="0">
            <a:spAutoFit/>
          </a:bodyPr>
          <a:lstStyle/>
          <a:p>
            <a:r>
              <a:rPr lang="it-IT" sz="3600" dirty="0">
                <a:solidFill>
                  <a:srgbClr val="5E777A"/>
                </a:solidFill>
                <a:latin typeface="Arial" panose="020B0604020202020204" pitchFamily="34" charset="0"/>
              </a:rPr>
              <a:t>THANK YOU</a:t>
            </a:r>
          </a:p>
          <a:p>
            <a:r>
              <a:rPr lang="it-IT" sz="3600" dirty="0">
                <a:solidFill>
                  <a:srgbClr val="7BA7AD"/>
                </a:solidFill>
                <a:latin typeface="Arial" panose="020B0604020202020204" pitchFamily="34" charset="0"/>
              </a:rPr>
              <a:t>FOR YOUR</a:t>
            </a:r>
          </a:p>
          <a:p>
            <a:r>
              <a:rPr lang="it-IT" sz="3600" dirty="0">
                <a:solidFill>
                  <a:srgbClr val="7BA7AD"/>
                </a:solidFill>
                <a:latin typeface="Arial" panose="020B0604020202020204" pitchFamily="34" charset="0"/>
              </a:rPr>
              <a:t>ATTENTION</a:t>
            </a:r>
          </a:p>
        </p:txBody>
      </p:sp>
      <p:sp>
        <p:nvSpPr>
          <p:cNvPr id="8" name="CasellaDiTesto 7">
            <a:extLst>
              <a:ext uri="{FF2B5EF4-FFF2-40B4-BE49-F238E27FC236}">
                <a16:creationId xmlns:a16="http://schemas.microsoft.com/office/drawing/2014/main" id="{DF123300-CB1E-538B-329C-41D8A1A5230C}"/>
              </a:ext>
            </a:extLst>
          </p:cNvPr>
          <p:cNvSpPr txBox="1"/>
          <p:nvPr/>
        </p:nvSpPr>
        <p:spPr>
          <a:xfrm>
            <a:off x="7726017" y="4411760"/>
            <a:ext cx="4280452" cy="369332"/>
          </a:xfrm>
          <a:prstGeom prst="rect">
            <a:avLst/>
          </a:prstGeom>
          <a:noFill/>
        </p:spPr>
        <p:txBody>
          <a:bodyPr wrap="square" rtlCol="0">
            <a:spAutoFit/>
          </a:bodyPr>
          <a:lstStyle/>
          <a:p>
            <a:r>
              <a:rPr lang="it-IT" dirty="0">
                <a:solidFill>
                  <a:srgbClr val="FF6666"/>
                </a:solidFill>
                <a:latin typeface="Arial" panose="020B0604020202020204" pitchFamily="34" charset="0"/>
              </a:rPr>
              <a:t>ecream@marionegri.it</a:t>
            </a:r>
          </a:p>
        </p:txBody>
      </p:sp>
      <p:pic>
        <p:nvPicPr>
          <p:cNvPr id="5" name="Immagine 4">
            <a:extLst>
              <a:ext uri="{FF2B5EF4-FFF2-40B4-BE49-F238E27FC236}">
                <a16:creationId xmlns:a16="http://schemas.microsoft.com/office/drawing/2014/main" id="{C0C983C7-E156-D7EB-CB47-8E34198D7E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73707" y="535646"/>
            <a:ext cx="3282675" cy="1146688"/>
          </a:xfrm>
          <a:prstGeom prst="rect">
            <a:avLst/>
          </a:prstGeom>
        </p:spPr>
      </p:pic>
    </p:spTree>
    <p:extLst>
      <p:ext uri="{BB962C8B-B14F-4D97-AF65-F5344CB8AC3E}">
        <p14:creationId xmlns:p14="http://schemas.microsoft.com/office/powerpoint/2010/main" val="3257888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esto, schermata, Carattere, logo&#10;&#10;Descrizione generata automaticamente">
            <a:extLst>
              <a:ext uri="{FF2B5EF4-FFF2-40B4-BE49-F238E27FC236}">
                <a16:creationId xmlns:a16="http://schemas.microsoft.com/office/drawing/2014/main" id="{37CABDEC-BB1D-6671-148F-5CAE3D2F80B8}"/>
              </a:ext>
            </a:extLst>
          </p:cNvPr>
          <p:cNvPicPr>
            <a:picLocks noChangeAspect="1"/>
          </p:cNvPicPr>
          <p:nvPr/>
        </p:nvPicPr>
        <p:blipFill>
          <a:blip r:embed="rId2"/>
          <a:stretch>
            <a:fillRect/>
          </a:stretch>
        </p:blipFill>
        <p:spPr>
          <a:xfrm>
            <a:off x="0" y="5572"/>
            <a:ext cx="12201924" cy="6852428"/>
          </a:xfrm>
          <a:prstGeom prst="rect">
            <a:avLst/>
          </a:prstGeom>
        </p:spPr>
      </p:pic>
    </p:spTree>
    <p:extLst>
      <p:ext uri="{BB962C8B-B14F-4D97-AF65-F5344CB8AC3E}">
        <p14:creationId xmlns:p14="http://schemas.microsoft.com/office/powerpoint/2010/main" val="2233334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D53A6F-CE48-74DA-A250-D9E41EB8DAF1}"/>
              </a:ext>
            </a:extLst>
          </p:cNvPr>
          <p:cNvSpPr>
            <a:spLocks noGrp="1"/>
          </p:cNvSpPr>
          <p:nvPr>
            <p:ph type="title"/>
          </p:nvPr>
        </p:nvSpPr>
        <p:spPr/>
        <p:txBody>
          <a:bodyPr/>
          <a:lstStyle/>
          <a:p>
            <a:r>
              <a:rPr lang="it-IT" dirty="0"/>
              <a:t>General</a:t>
            </a:r>
          </a:p>
        </p:txBody>
      </p:sp>
      <p:sp>
        <p:nvSpPr>
          <p:cNvPr id="3" name="Segnaposto contenuto 2">
            <a:extLst>
              <a:ext uri="{FF2B5EF4-FFF2-40B4-BE49-F238E27FC236}">
                <a16:creationId xmlns:a16="http://schemas.microsoft.com/office/drawing/2014/main" id="{27FA4F8A-458E-D746-0D84-456A3A33C5B8}"/>
              </a:ext>
            </a:extLst>
          </p:cNvPr>
          <p:cNvSpPr>
            <a:spLocks noGrp="1"/>
          </p:cNvSpPr>
          <p:nvPr>
            <p:ph idx="4294967295"/>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pPr>
            <a:r>
              <a:rPr lang="it-IT" dirty="0"/>
              <a:t>Time </a:t>
            </a:r>
            <a:r>
              <a:rPr lang="it-IT" dirty="0" err="1"/>
              <a:t>sheets</a:t>
            </a:r>
            <a:endParaRPr lang="it-IT" dirty="0"/>
          </a:p>
          <a:p>
            <a:pPr marL="285750" indent="-285750">
              <a:lnSpc>
                <a:spcPct val="100000"/>
              </a:lnSpc>
            </a:pPr>
            <a:r>
              <a:rPr lang="it-IT" dirty="0" err="1"/>
              <a:t>Continuous</a:t>
            </a:r>
            <a:r>
              <a:rPr lang="it-IT" dirty="0"/>
              <a:t> reporting – </a:t>
            </a:r>
            <a:r>
              <a:rPr lang="it-IT" dirty="0" err="1"/>
              <a:t>easier</a:t>
            </a:r>
            <a:r>
              <a:rPr lang="it-IT" dirty="0"/>
              <a:t> to </a:t>
            </a:r>
            <a:r>
              <a:rPr lang="it-IT" dirty="0" err="1"/>
              <a:t>keep</a:t>
            </a:r>
            <a:r>
              <a:rPr lang="it-IT" dirty="0"/>
              <a:t> </a:t>
            </a:r>
            <a:r>
              <a:rPr lang="it-IT" dirty="0" err="1"/>
              <a:t>it</a:t>
            </a:r>
            <a:r>
              <a:rPr lang="it-IT" dirty="0"/>
              <a:t> </a:t>
            </a:r>
            <a:r>
              <a:rPr lang="it-IT" dirty="0" err="1"/>
              <a:t>updated</a:t>
            </a:r>
            <a:r>
              <a:rPr lang="it-IT" dirty="0"/>
              <a:t> </a:t>
            </a:r>
            <a:r>
              <a:rPr lang="it-IT" dirty="0" err="1"/>
              <a:t>as</a:t>
            </a:r>
            <a:r>
              <a:rPr lang="it-IT" dirty="0"/>
              <a:t> project </a:t>
            </a:r>
            <a:r>
              <a:rPr lang="it-IT" dirty="0" err="1"/>
              <a:t>proceeds</a:t>
            </a:r>
            <a:endParaRPr lang="it-IT" dirty="0"/>
          </a:p>
          <a:p>
            <a:pPr marL="285750" indent="-285750">
              <a:lnSpc>
                <a:spcPct val="100000"/>
              </a:lnSpc>
            </a:pPr>
            <a:r>
              <a:rPr lang="it-IT" dirty="0" err="1"/>
              <a:t>Internal</a:t>
            </a:r>
            <a:r>
              <a:rPr lang="it-IT" dirty="0"/>
              <a:t> reports </a:t>
            </a:r>
            <a:r>
              <a:rPr lang="it-IT" dirty="0" err="1"/>
              <a:t>every</a:t>
            </a:r>
            <a:r>
              <a:rPr lang="it-IT" dirty="0"/>
              <a:t> 6 </a:t>
            </a:r>
            <a:r>
              <a:rPr lang="it-IT" dirty="0" err="1"/>
              <a:t>months</a:t>
            </a:r>
            <a:r>
              <a:rPr lang="it-IT" dirty="0"/>
              <a:t>/</a:t>
            </a:r>
            <a:r>
              <a:rPr lang="it-IT" dirty="0" err="1"/>
              <a:t>monthly</a:t>
            </a:r>
            <a:r>
              <a:rPr lang="it-IT" dirty="0"/>
              <a:t> meetings</a:t>
            </a:r>
          </a:p>
          <a:p>
            <a:pPr marL="285750" indent="-285750">
              <a:lnSpc>
                <a:spcPct val="100000"/>
              </a:lnSpc>
            </a:pPr>
            <a:r>
              <a:rPr lang="it-IT" dirty="0" err="1"/>
              <a:t>Monthly</a:t>
            </a:r>
            <a:r>
              <a:rPr lang="it-IT" dirty="0"/>
              <a:t> meeting </a:t>
            </a:r>
            <a:r>
              <a:rPr lang="it-IT" dirty="0" err="1"/>
              <a:t>participation</a:t>
            </a:r>
            <a:r>
              <a:rPr lang="it-IT" dirty="0"/>
              <a:t>  +++</a:t>
            </a:r>
          </a:p>
          <a:p>
            <a:pPr marL="285750" indent="-285750">
              <a:lnSpc>
                <a:spcPct val="100000"/>
              </a:lnSpc>
            </a:pPr>
            <a:r>
              <a:rPr lang="en-US" dirty="0"/>
              <a:t>eCREAM shared folder </a:t>
            </a:r>
            <a:endParaRPr lang="it-IT" dirty="0"/>
          </a:p>
        </p:txBody>
      </p:sp>
    </p:spTree>
    <p:extLst>
      <p:ext uri="{BB962C8B-B14F-4D97-AF65-F5344CB8AC3E}">
        <p14:creationId xmlns:p14="http://schemas.microsoft.com/office/powerpoint/2010/main" val="107656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D53A6F-CE48-74DA-A250-D9E41EB8DAF1}"/>
              </a:ext>
            </a:extLst>
          </p:cNvPr>
          <p:cNvSpPr>
            <a:spLocks noGrp="1"/>
          </p:cNvSpPr>
          <p:nvPr>
            <p:ph type="title"/>
          </p:nvPr>
        </p:nvSpPr>
        <p:spPr/>
        <p:txBody>
          <a:bodyPr/>
          <a:lstStyle/>
          <a:p>
            <a:r>
              <a:rPr lang="it-IT" dirty="0"/>
              <a:t>Updates to </a:t>
            </a:r>
            <a:r>
              <a:rPr lang="it-IT" dirty="0" err="1"/>
              <a:t>ongoing</a:t>
            </a:r>
            <a:r>
              <a:rPr lang="it-IT" dirty="0"/>
              <a:t> </a:t>
            </a:r>
            <a:r>
              <a:rPr lang="it-IT" dirty="0" err="1"/>
              <a:t>documents</a:t>
            </a:r>
            <a:r>
              <a:rPr lang="it-IT" dirty="0"/>
              <a:t> («Plans»)</a:t>
            </a:r>
          </a:p>
        </p:txBody>
      </p:sp>
      <p:sp>
        <p:nvSpPr>
          <p:cNvPr id="3" name="Segnaposto contenuto 2">
            <a:extLst>
              <a:ext uri="{FF2B5EF4-FFF2-40B4-BE49-F238E27FC236}">
                <a16:creationId xmlns:a16="http://schemas.microsoft.com/office/drawing/2014/main" id="{27FA4F8A-458E-D746-0D84-456A3A33C5B8}"/>
              </a:ext>
            </a:extLst>
          </p:cNvPr>
          <p:cNvSpPr>
            <a:spLocks noGrp="1"/>
          </p:cNvSpPr>
          <p:nvPr>
            <p:ph idx="4294967295"/>
          </p:nvPr>
        </p:nvSpPr>
        <p:spPr>
          <a:xfrm>
            <a:off x="857971" y="1936504"/>
            <a:ext cx="9741204" cy="2615836"/>
          </a:xfrm>
          <a:prstGeom prst="rect">
            <a:avLst/>
          </a:prstGeom>
        </p:spPr>
        <p:txBody>
          <a:bodyPr/>
          <a:lstStyle/>
          <a:p>
            <a:r>
              <a:rPr lang="en-US" dirty="0"/>
              <a:t>to identify any possible risks in project implementation and find solutions in due time</a:t>
            </a:r>
          </a:p>
          <a:p>
            <a:r>
              <a:rPr lang="en-US" dirty="0"/>
              <a:t>updated every 6 months</a:t>
            </a:r>
          </a:p>
          <a:p>
            <a:r>
              <a:rPr lang="en-US" dirty="0"/>
              <a:t>internal reports (“Management and quality progress reports” )</a:t>
            </a:r>
          </a:p>
          <a:p>
            <a:r>
              <a:rPr lang="en-US" dirty="0"/>
              <a:t>WP leaders involved in update</a:t>
            </a:r>
          </a:p>
          <a:p>
            <a:pPr marL="0" indent="0">
              <a:buNone/>
            </a:pPr>
            <a:endParaRPr lang="en-US" dirty="0"/>
          </a:p>
        </p:txBody>
      </p:sp>
      <p:sp>
        <p:nvSpPr>
          <p:cNvPr id="4" name="Titolo 1">
            <a:extLst>
              <a:ext uri="{FF2B5EF4-FFF2-40B4-BE49-F238E27FC236}">
                <a16:creationId xmlns:a16="http://schemas.microsoft.com/office/drawing/2014/main" id="{841F5FF5-8918-41AC-A345-1D4603195FE5}"/>
              </a:ext>
            </a:extLst>
          </p:cNvPr>
          <p:cNvSpPr txBox="1">
            <a:spLocks/>
          </p:cNvSpPr>
          <p:nvPr/>
        </p:nvSpPr>
        <p:spPr>
          <a:xfrm>
            <a:off x="857974" y="4749333"/>
            <a:ext cx="10429460" cy="784891"/>
          </a:xfrm>
          <a:prstGeom prst="rect">
            <a:avLst/>
          </a:prstGeom>
        </p:spPr>
        <p:txBody>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r>
              <a:rPr lang="en-US" sz="3200" dirty="0">
                <a:solidFill>
                  <a:srgbClr val="94B9DB"/>
                </a:solidFill>
              </a:rPr>
              <a:t>Exploitation and dissemination of results plan</a:t>
            </a:r>
            <a:endParaRPr lang="it-IT" sz="3200" dirty="0">
              <a:solidFill>
                <a:srgbClr val="94B9DB"/>
              </a:solidFill>
            </a:endParaRPr>
          </a:p>
        </p:txBody>
      </p:sp>
      <p:sp>
        <p:nvSpPr>
          <p:cNvPr id="5" name="Segnaposto contenuto 2">
            <a:extLst>
              <a:ext uri="{FF2B5EF4-FFF2-40B4-BE49-F238E27FC236}">
                <a16:creationId xmlns:a16="http://schemas.microsoft.com/office/drawing/2014/main" id="{6E34CCE6-F727-4D07-9F74-1317031AC735}"/>
              </a:ext>
            </a:extLst>
          </p:cNvPr>
          <p:cNvSpPr txBox="1">
            <a:spLocks/>
          </p:cNvSpPr>
          <p:nvPr/>
        </p:nvSpPr>
        <p:spPr>
          <a:xfrm>
            <a:off x="857972" y="5428292"/>
            <a:ext cx="9210262" cy="7311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regularly updated, including communication activities</a:t>
            </a:r>
          </a:p>
        </p:txBody>
      </p:sp>
      <p:sp>
        <p:nvSpPr>
          <p:cNvPr id="6" name="Titolo 1">
            <a:extLst>
              <a:ext uri="{FF2B5EF4-FFF2-40B4-BE49-F238E27FC236}">
                <a16:creationId xmlns:a16="http://schemas.microsoft.com/office/drawing/2014/main" id="{28360773-8127-44D1-82F3-0AD01CA8A475}"/>
              </a:ext>
            </a:extLst>
          </p:cNvPr>
          <p:cNvSpPr txBox="1">
            <a:spLocks/>
          </p:cNvSpPr>
          <p:nvPr/>
        </p:nvSpPr>
        <p:spPr>
          <a:xfrm>
            <a:off x="857974" y="1323776"/>
            <a:ext cx="9210262" cy="1325563"/>
          </a:xfrm>
          <a:prstGeom prst="rect">
            <a:avLst/>
          </a:prstGeom>
        </p:spPr>
        <p:txBody>
          <a:bodyPr/>
          <a:lstStyle>
            <a:lvl1pPr algn="l" defTabSz="914400" rtl="0" eaLnBrk="1" latinLnBrk="0" hangingPunct="1">
              <a:lnSpc>
                <a:spcPct val="90000"/>
              </a:lnSpc>
              <a:spcBef>
                <a:spcPct val="0"/>
              </a:spcBef>
              <a:buNone/>
              <a:defRPr sz="3600" b="0" i="0" kern="1200">
                <a:solidFill>
                  <a:srgbClr val="FF6666"/>
                </a:solidFill>
                <a:latin typeface="Arial" panose="020B0604020202020204" pitchFamily="34" charset="0"/>
                <a:ea typeface="+mj-ea"/>
                <a:cs typeface="Arial" panose="020B0604020202020204" pitchFamily="34" charset="0"/>
              </a:defRPr>
            </a:lvl1pPr>
          </a:lstStyle>
          <a:p>
            <a:r>
              <a:rPr lang="it-IT" sz="3200" dirty="0">
                <a:solidFill>
                  <a:srgbClr val="94B9DB"/>
                </a:solidFill>
              </a:rPr>
              <a:t>Risk Management Plan </a:t>
            </a:r>
          </a:p>
        </p:txBody>
      </p:sp>
    </p:spTree>
    <p:extLst>
      <p:ext uri="{BB962C8B-B14F-4D97-AF65-F5344CB8AC3E}">
        <p14:creationId xmlns:p14="http://schemas.microsoft.com/office/powerpoint/2010/main" val="2745984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0324233-14A4-4B37-A26A-4F5647C4BA49}"/>
              </a:ext>
            </a:extLst>
          </p:cNvPr>
          <p:cNvSpPr>
            <a:spLocks noGrp="1"/>
          </p:cNvSpPr>
          <p:nvPr>
            <p:ph type="title"/>
          </p:nvPr>
        </p:nvSpPr>
        <p:spPr>
          <a:xfrm>
            <a:off x="543339" y="345460"/>
            <a:ext cx="9210262" cy="1325563"/>
          </a:xfrm>
        </p:spPr>
        <p:txBody>
          <a:bodyPr/>
          <a:lstStyle/>
          <a:p>
            <a:r>
              <a:rPr lang="it-IT" dirty="0" err="1"/>
              <a:t>Dissemination</a:t>
            </a:r>
            <a:r>
              <a:rPr lang="it-IT" dirty="0"/>
              <a:t> and </a:t>
            </a:r>
            <a:r>
              <a:rPr lang="it-IT" dirty="0" err="1"/>
              <a:t>communication</a:t>
            </a:r>
            <a:r>
              <a:rPr lang="it-IT" dirty="0"/>
              <a:t> activities</a:t>
            </a:r>
          </a:p>
        </p:txBody>
      </p:sp>
      <p:sp>
        <p:nvSpPr>
          <p:cNvPr id="5" name="Segnaposto contenuto 4">
            <a:extLst>
              <a:ext uri="{FF2B5EF4-FFF2-40B4-BE49-F238E27FC236}">
                <a16:creationId xmlns:a16="http://schemas.microsoft.com/office/drawing/2014/main" id="{0CE6946C-6168-4805-A186-360F30937E01}"/>
              </a:ext>
            </a:extLst>
          </p:cNvPr>
          <p:cNvSpPr>
            <a:spLocks noGrp="1"/>
          </p:cNvSpPr>
          <p:nvPr>
            <p:ph idx="1"/>
          </p:nvPr>
        </p:nvSpPr>
        <p:spPr>
          <a:xfrm>
            <a:off x="1005454" y="1661192"/>
            <a:ext cx="10193487" cy="4351338"/>
          </a:xfrm>
        </p:spPr>
        <p:txBody>
          <a:bodyPr/>
          <a:lstStyle/>
          <a:p>
            <a:pPr marL="228600" indent="-228600">
              <a:buChar char="•"/>
            </a:pPr>
            <a:r>
              <a:rPr lang="it-IT" b="1" dirty="0">
                <a:solidFill>
                  <a:schemeClr val="tx1"/>
                </a:solidFill>
                <a:latin typeface="+mn-lt"/>
                <a:cs typeface="+mn-cs"/>
              </a:rPr>
              <a:t>eCREAM brochure</a:t>
            </a:r>
            <a:r>
              <a:rPr lang="it-IT" dirty="0">
                <a:solidFill>
                  <a:schemeClr val="tx1"/>
                </a:solidFill>
                <a:latin typeface="+mn-lt"/>
                <a:cs typeface="+mn-cs"/>
              </a:rPr>
              <a:t>: </a:t>
            </a:r>
            <a:r>
              <a:rPr lang="it-IT" dirty="0" err="1">
                <a:solidFill>
                  <a:schemeClr val="tx1"/>
                </a:solidFill>
                <a:latin typeface="+mn-lt"/>
                <a:cs typeface="+mn-cs"/>
              </a:rPr>
              <a:t>Distribute</a:t>
            </a:r>
            <a:r>
              <a:rPr lang="it-IT" dirty="0">
                <a:solidFill>
                  <a:schemeClr val="tx1"/>
                </a:solidFill>
                <a:latin typeface="+mn-lt"/>
                <a:cs typeface="+mn-cs"/>
              </a:rPr>
              <a:t> (</a:t>
            </a:r>
            <a:r>
              <a:rPr lang="it-IT" dirty="0" err="1">
                <a:solidFill>
                  <a:schemeClr val="tx1"/>
                </a:solidFill>
                <a:latin typeface="+mn-lt"/>
                <a:cs typeface="+mn-cs"/>
              </a:rPr>
              <a:t>shared</a:t>
            </a:r>
            <a:r>
              <a:rPr lang="it-IT" dirty="0">
                <a:solidFill>
                  <a:schemeClr val="tx1"/>
                </a:solidFill>
                <a:latin typeface="+mn-lt"/>
                <a:cs typeface="+mn-cs"/>
              </a:rPr>
              <a:t> folder) </a:t>
            </a:r>
            <a:r>
              <a:rPr lang="it-IT" dirty="0" err="1">
                <a:solidFill>
                  <a:schemeClr val="tx1"/>
                </a:solidFill>
                <a:latin typeface="+mn-lt"/>
                <a:cs typeface="+mn-cs"/>
              </a:rPr>
              <a:t>at</a:t>
            </a:r>
            <a:r>
              <a:rPr lang="it-IT" dirty="0">
                <a:solidFill>
                  <a:schemeClr val="tx1"/>
                </a:solidFill>
                <a:latin typeface="+mn-lt"/>
                <a:cs typeface="+mn-cs"/>
              </a:rPr>
              <a:t> events/meetings, </a:t>
            </a:r>
            <a:r>
              <a:rPr lang="it-IT" dirty="0" err="1">
                <a:solidFill>
                  <a:schemeClr val="tx1"/>
                </a:solidFill>
                <a:latin typeface="+mn-lt"/>
                <a:cs typeface="+mn-cs"/>
              </a:rPr>
              <a:t>translation</a:t>
            </a:r>
            <a:endParaRPr lang="it-IT" dirty="0">
              <a:solidFill>
                <a:schemeClr val="tx1"/>
              </a:solidFill>
              <a:latin typeface="+mn-lt"/>
              <a:cs typeface="+mn-cs"/>
            </a:endParaRPr>
          </a:p>
          <a:p>
            <a:pPr marL="228600" indent="-228600">
              <a:buChar char="•"/>
            </a:pPr>
            <a:r>
              <a:rPr lang="it-IT" b="1" dirty="0">
                <a:solidFill>
                  <a:schemeClr val="tx1"/>
                </a:solidFill>
                <a:latin typeface="+mn-lt"/>
                <a:cs typeface="+mn-cs"/>
              </a:rPr>
              <a:t>Social media:</a:t>
            </a:r>
            <a:r>
              <a:rPr lang="it-IT" dirty="0">
                <a:solidFill>
                  <a:schemeClr val="tx1"/>
                </a:solidFill>
                <a:latin typeface="+mn-lt"/>
                <a:cs typeface="+mn-cs"/>
              </a:rPr>
              <a:t> (Francesca) </a:t>
            </a:r>
          </a:p>
          <a:p>
            <a:pPr marL="228600" indent="-228600">
              <a:buChar char="•"/>
            </a:pPr>
            <a:r>
              <a:rPr lang="en-US" b="1" dirty="0">
                <a:solidFill>
                  <a:schemeClr val="tx1"/>
                </a:solidFill>
                <a:latin typeface="+mn-lt"/>
                <a:cs typeface="+mn-cs"/>
              </a:rPr>
              <a:t>Deliverables with “Public” dissemination level: </a:t>
            </a:r>
            <a:r>
              <a:rPr lang="en-US" dirty="0">
                <a:solidFill>
                  <a:schemeClr val="tx1"/>
                </a:solidFill>
                <a:latin typeface="+mn-lt"/>
                <a:cs typeface="+mn-cs"/>
              </a:rPr>
              <a:t>public on EU portal</a:t>
            </a:r>
          </a:p>
          <a:p>
            <a:pPr marL="946150" indent="-457200">
              <a:buFont typeface="Wingdings" panose="05000000000000000000" pitchFamily="2" charset="2"/>
              <a:buChar char="ü"/>
            </a:pPr>
            <a:r>
              <a:rPr lang="en-US" dirty="0">
                <a:solidFill>
                  <a:schemeClr val="tx1"/>
                </a:solidFill>
                <a:latin typeface="+mn-lt"/>
                <a:cs typeface="+mn-cs"/>
              </a:rPr>
              <a:t>good executive summary + clear message</a:t>
            </a:r>
          </a:p>
          <a:p>
            <a:pPr marL="946150" indent="-457200">
              <a:buFont typeface="Wingdings" panose="05000000000000000000" pitchFamily="2" charset="2"/>
              <a:buChar char="ü"/>
            </a:pPr>
            <a:r>
              <a:rPr lang="en-US" dirty="0">
                <a:solidFill>
                  <a:schemeClr val="tx1"/>
                </a:solidFill>
                <a:latin typeface="+mn-lt"/>
                <a:cs typeface="+mn-cs"/>
              </a:rPr>
              <a:t>attractive + infographics/images</a:t>
            </a:r>
          </a:p>
          <a:p>
            <a:pPr marL="946150" indent="-457200">
              <a:buFont typeface="Wingdings" panose="05000000000000000000" pitchFamily="2" charset="2"/>
              <a:buChar char="ü"/>
            </a:pPr>
            <a:r>
              <a:rPr lang="en-US" dirty="0">
                <a:solidFill>
                  <a:schemeClr val="tx1"/>
                </a:solidFill>
                <a:latin typeface="+mn-lt"/>
                <a:cs typeface="+mn-cs"/>
              </a:rPr>
              <a:t>new paragraph on innovative aspects</a:t>
            </a:r>
          </a:p>
          <a:p>
            <a:pPr marL="228600" indent="-228600">
              <a:buChar char="•"/>
            </a:pPr>
            <a:endParaRPr lang="it-IT" dirty="0">
              <a:solidFill>
                <a:schemeClr val="tx1"/>
              </a:solidFill>
              <a:highlight>
                <a:srgbClr val="FFFF00"/>
              </a:highlight>
              <a:latin typeface="+mn-lt"/>
              <a:cs typeface="+mn-cs"/>
            </a:endParaRPr>
          </a:p>
          <a:p>
            <a:pPr marL="228600" indent="-228600">
              <a:buChar char="•"/>
            </a:pPr>
            <a:endParaRPr lang="it-IT" dirty="0">
              <a:solidFill>
                <a:schemeClr val="tx1"/>
              </a:solidFill>
              <a:latin typeface="+mn-lt"/>
              <a:cs typeface="+mn-cs"/>
            </a:endParaRPr>
          </a:p>
        </p:txBody>
      </p:sp>
    </p:spTree>
    <p:extLst>
      <p:ext uri="{BB962C8B-B14F-4D97-AF65-F5344CB8AC3E}">
        <p14:creationId xmlns:p14="http://schemas.microsoft.com/office/powerpoint/2010/main" val="32009728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0324233-14A4-4B37-A26A-4F5647C4BA49}"/>
              </a:ext>
            </a:extLst>
          </p:cNvPr>
          <p:cNvSpPr>
            <a:spLocks noGrp="1"/>
          </p:cNvSpPr>
          <p:nvPr>
            <p:ph type="title"/>
          </p:nvPr>
        </p:nvSpPr>
        <p:spPr/>
        <p:txBody>
          <a:bodyPr/>
          <a:lstStyle/>
          <a:p>
            <a:r>
              <a:rPr lang="it-IT" dirty="0" err="1"/>
              <a:t>Dissemination</a:t>
            </a:r>
            <a:r>
              <a:rPr lang="it-IT" dirty="0"/>
              <a:t> and </a:t>
            </a:r>
            <a:r>
              <a:rPr lang="it-IT" dirty="0" err="1"/>
              <a:t>communication</a:t>
            </a:r>
            <a:r>
              <a:rPr lang="it-IT" dirty="0"/>
              <a:t> activities</a:t>
            </a:r>
          </a:p>
        </p:txBody>
      </p:sp>
      <p:sp>
        <p:nvSpPr>
          <p:cNvPr id="3" name="Segnaposto contenuto 2">
            <a:extLst>
              <a:ext uri="{FF2B5EF4-FFF2-40B4-BE49-F238E27FC236}">
                <a16:creationId xmlns:a16="http://schemas.microsoft.com/office/drawing/2014/main" id="{0B826B47-D30B-4A76-99AE-A68FC039035E}"/>
              </a:ext>
            </a:extLst>
          </p:cNvPr>
          <p:cNvSpPr>
            <a:spLocks noGrp="1"/>
          </p:cNvSpPr>
          <p:nvPr>
            <p:ph idx="1"/>
          </p:nvPr>
        </p:nvSpPr>
        <p:spPr>
          <a:xfrm>
            <a:off x="757084" y="3588314"/>
            <a:ext cx="10451689" cy="2904561"/>
          </a:xfrm>
        </p:spPr>
        <p:txBody>
          <a:bodyPr/>
          <a:lstStyle/>
          <a:p>
            <a:pPr algn="just"/>
            <a:r>
              <a:rPr lang="en-US" sz="2400" b="1" dirty="0">
                <a:solidFill>
                  <a:srgbClr val="0070C0"/>
                </a:solidFill>
                <a:latin typeface="+mn-lt"/>
                <a:cs typeface="+mn-cs"/>
              </a:rPr>
              <a:t>Funded by the European Union under the Horizon Europe eCREAM Project (Grant Agreement No. 101057726). Views and opinions expressed are however those of the authors only and do not necessarily reflect those of the European Union or the European Health and Digital Executive Agency (HADEA). Neither the European Union nor the granting authority can be held responsible for them.</a:t>
            </a:r>
          </a:p>
          <a:p>
            <a:pPr algn="just"/>
            <a:endParaRPr lang="it-IT" sz="1050" b="1" dirty="0">
              <a:solidFill>
                <a:srgbClr val="0070C0"/>
              </a:solidFill>
              <a:latin typeface="+mn-lt"/>
              <a:cs typeface="+mn-cs"/>
            </a:endParaRPr>
          </a:p>
          <a:p>
            <a:pPr algn="just"/>
            <a:r>
              <a:rPr lang="en-US" sz="2400" b="1" dirty="0">
                <a:solidFill>
                  <a:srgbClr val="0070C0"/>
                </a:solidFill>
                <a:latin typeface="+mn-lt"/>
              </a:rPr>
              <a:t>This research has received funding from the Swiss State Secretariat for Education, Research and Innovation (SERI) under contract number 22.00347.</a:t>
            </a:r>
            <a:endParaRPr lang="it-IT" sz="2400" b="1" dirty="0">
              <a:solidFill>
                <a:srgbClr val="0070C0"/>
              </a:solidFill>
              <a:latin typeface="+mn-lt"/>
              <a:cs typeface="+mn-cs"/>
            </a:endParaRPr>
          </a:p>
          <a:p>
            <a:endParaRPr lang="it-IT" sz="3200" dirty="0"/>
          </a:p>
        </p:txBody>
      </p:sp>
      <p:pic>
        <p:nvPicPr>
          <p:cNvPr id="5" name="Immagine 4">
            <a:extLst>
              <a:ext uri="{FF2B5EF4-FFF2-40B4-BE49-F238E27FC236}">
                <a16:creationId xmlns:a16="http://schemas.microsoft.com/office/drawing/2014/main" id="{51940C91-7C09-4CF6-938C-DD7CBCB8494C}"/>
              </a:ext>
            </a:extLst>
          </p:cNvPr>
          <p:cNvPicPr>
            <a:picLocks noChangeAspect="1"/>
          </p:cNvPicPr>
          <p:nvPr/>
        </p:nvPicPr>
        <p:blipFill>
          <a:blip r:embed="rId2"/>
          <a:stretch>
            <a:fillRect/>
          </a:stretch>
        </p:blipFill>
        <p:spPr>
          <a:xfrm>
            <a:off x="5289755" y="1027906"/>
            <a:ext cx="5627752" cy="2314069"/>
          </a:xfrm>
          <a:prstGeom prst="rect">
            <a:avLst/>
          </a:prstGeom>
        </p:spPr>
      </p:pic>
    </p:spTree>
    <p:extLst>
      <p:ext uri="{BB962C8B-B14F-4D97-AF65-F5344CB8AC3E}">
        <p14:creationId xmlns:p14="http://schemas.microsoft.com/office/powerpoint/2010/main" val="1883237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D53A6F-CE48-74DA-A250-D9E41EB8DAF1}"/>
              </a:ext>
            </a:extLst>
          </p:cNvPr>
          <p:cNvSpPr>
            <a:spLocks noGrp="1"/>
          </p:cNvSpPr>
          <p:nvPr>
            <p:ph type="title"/>
          </p:nvPr>
        </p:nvSpPr>
        <p:spPr/>
        <p:txBody>
          <a:bodyPr/>
          <a:lstStyle/>
          <a:p>
            <a:r>
              <a:rPr lang="it-IT" dirty="0"/>
              <a:t>Publications - Open access</a:t>
            </a:r>
          </a:p>
        </p:txBody>
      </p:sp>
      <p:graphicFrame>
        <p:nvGraphicFramePr>
          <p:cNvPr id="4" name="Tabella 2">
            <a:extLst>
              <a:ext uri="{FF2B5EF4-FFF2-40B4-BE49-F238E27FC236}">
                <a16:creationId xmlns:a16="http://schemas.microsoft.com/office/drawing/2014/main" id="{19F75101-76D9-4629-A440-B276BF9F95C6}"/>
              </a:ext>
            </a:extLst>
          </p:cNvPr>
          <p:cNvGraphicFramePr>
            <a:graphicFrameLocks/>
          </p:cNvGraphicFramePr>
          <p:nvPr>
            <p:extLst>
              <p:ext uri="{D42A27DB-BD31-4B8C-83A1-F6EECF244321}">
                <p14:modId xmlns:p14="http://schemas.microsoft.com/office/powerpoint/2010/main" val="1186830583"/>
              </p:ext>
            </p:extLst>
          </p:nvPr>
        </p:nvGraphicFramePr>
        <p:xfrm>
          <a:off x="727584" y="1474837"/>
          <a:ext cx="10579510" cy="4513004"/>
        </p:xfrm>
        <a:graphic>
          <a:graphicData uri="http://schemas.openxmlformats.org/drawingml/2006/table">
            <a:tbl>
              <a:tblPr firstRow="1" bandRow="1">
                <a:tableStyleId>{2D5ABB26-0587-4C30-8999-92F81FD0307C}</a:tableStyleId>
              </a:tblPr>
              <a:tblGrid>
                <a:gridCol w="1035671">
                  <a:extLst>
                    <a:ext uri="{9D8B030D-6E8A-4147-A177-3AD203B41FA5}">
                      <a16:colId xmlns:a16="http://schemas.microsoft.com/office/drawing/2014/main" val="477251053"/>
                    </a:ext>
                  </a:extLst>
                </a:gridCol>
                <a:gridCol w="9543839">
                  <a:extLst>
                    <a:ext uri="{9D8B030D-6E8A-4147-A177-3AD203B41FA5}">
                      <a16:colId xmlns:a16="http://schemas.microsoft.com/office/drawing/2014/main" val="2729008319"/>
                    </a:ext>
                  </a:extLst>
                </a:gridCol>
              </a:tblGrid>
              <a:tr h="777803">
                <a:tc>
                  <a:txBody>
                    <a:bodyPr/>
                    <a:lstStyle/>
                    <a:p>
                      <a:pPr>
                        <a:lnSpc>
                          <a:spcPct val="107000"/>
                        </a:lnSpc>
                      </a:pPr>
                      <a:r>
                        <a:rPr lang="it-IT" sz="2400" b="1" dirty="0">
                          <a:effectLst/>
                        </a:rPr>
                        <a:t>Step 1</a:t>
                      </a:r>
                      <a:endParaRPr lang="it-IT" sz="4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625" marR="47625" marT="47625" marB="47625" anchor="ctr">
                    <a:lnB w="12700" cap="flat" cmpd="sng" algn="ctr">
                      <a:solidFill>
                        <a:schemeClr val="tx1"/>
                      </a:solidFill>
                      <a:prstDash val="sysDot"/>
                      <a:round/>
                      <a:headEnd type="none" w="med" len="med"/>
                      <a:tailEnd type="none" w="med" len="med"/>
                    </a:lnB>
                  </a:tcPr>
                </a:tc>
                <a:tc>
                  <a:txBody>
                    <a:bodyPr/>
                    <a:lstStyle/>
                    <a:p>
                      <a:pPr>
                        <a:lnSpc>
                          <a:spcPct val="107000"/>
                        </a:lnSpc>
                        <a:spcAft>
                          <a:spcPts val="800"/>
                        </a:spcAft>
                      </a:pPr>
                      <a:r>
                        <a:rPr lang="en-US" sz="2000" dirty="0">
                          <a:effectLst/>
                        </a:rPr>
                        <a:t>Submit a paper to a journal of your choice (you are not restricted to Open Access journals). </a:t>
                      </a:r>
                      <a:endParaRPr lang="it-IT"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862535776"/>
                  </a:ext>
                </a:extLst>
              </a:tr>
              <a:tr h="1849482">
                <a:tc>
                  <a:txBody>
                    <a:bodyPr/>
                    <a:lstStyle/>
                    <a:p>
                      <a:pPr>
                        <a:lnSpc>
                          <a:spcPct val="107000"/>
                        </a:lnSpc>
                      </a:pPr>
                      <a:r>
                        <a:rPr lang="it-IT" sz="2400" b="1" dirty="0">
                          <a:effectLst/>
                        </a:rPr>
                        <a:t>Step 2</a:t>
                      </a:r>
                      <a:endParaRPr lang="it-IT" sz="4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625" marR="47625" marT="47625" marB="47625"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nSpc>
                          <a:spcPct val="107000"/>
                        </a:lnSpc>
                        <a:spcAft>
                          <a:spcPts val="800"/>
                        </a:spcAft>
                      </a:pPr>
                      <a:r>
                        <a:rPr lang="en-US" sz="2000" dirty="0">
                          <a:effectLst/>
                        </a:rPr>
                        <a:t>Deposit either the published manuscript or the final peer-reviewed version in an Open Access repository </a:t>
                      </a:r>
                      <a:r>
                        <a:rPr lang="en-US" sz="2000" b="1" dirty="0">
                          <a:effectLst/>
                        </a:rPr>
                        <a:t>as soon as possible and at the latest upon publication</a:t>
                      </a:r>
                      <a:r>
                        <a:rPr lang="en-US" sz="2000" dirty="0">
                          <a:effectLst/>
                        </a:rPr>
                        <a:t>. It is not enough to add the publications to Dropbox, project websites, or academic social networks such as ResearchGate.          </a:t>
                      </a:r>
                      <a:endParaRPr lang="it-IT" sz="4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2701524943"/>
                  </a:ext>
                </a:extLst>
              </a:tr>
              <a:tr h="777803">
                <a:tc>
                  <a:txBody>
                    <a:bodyPr/>
                    <a:lstStyle/>
                    <a:p>
                      <a:pPr>
                        <a:lnSpc>
                          <a:spcPct val="107000"/>
                        </a:lnSpc>
                      </a:pPr>
                      <a:r>
                        <a:rPr lang="it-IT" sz="2400" b="1" dirty="0">
                          <a:effectLst/>
                        </a:rPr>
                        <a:t>Step 3</a:t>
                      </a:r>
                      <a:endParaRPr lang="it-IT" sz="4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625" marR="47625" marT="47625" marB="47625"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tc>
                  <a:txBody>
                    <a:bodyPr/>
                    <a:lstStyle/>
                    <a:p>
                      <a:pPr>
                        <a:lnSpc>
                          <a:spcPct val="107000"/>
                        </a:lnSpc>
                        <a:spcAft>
                          <a:spcPts val="800"/>
                        </a:spcAft>
                      </a:pPr>
                      <a:r>
                        <a:rPr lang="en-US" sz="2000" u="none" dirty="0">
                          <a:effectLst/>
                        </a:rPr>
                        <a:t>Acknowledge project funding in the metadata when uploading your article (name of the action, project acronym, and/or grant number).</a:t>
                      </a:r>
                      <a:endParaRPr lang="it-IT" sz="40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tcPr>
                </a:tc>
                <a:extLst>
                  <a:ext uri="{0D108BD9-81ED-4DB2-BD59-A6C34878D82A}">
                    <a16:rowId xmlns:a16="http://schemas.microsoft.com/office/drawing/2014/main" val="2270137452"/>
                  </a:ext>
                </a:extLst>
              </a:tr>
              <a:tr h="1107916">
                <a:tc>
                  <a:txBody>
                    <a:bodyPr/>
                    <a:lstStyle/>
                    <a:p>
                      <a:pPr>
                        <a:lnSpc>
                          <a:spcPct val="107000"/>
                        </a:lnSpc>
                      </a:pPr>
                      <a:r>
                        <a:rPr lang="it-IT" sz="2400" b="1" dirty="0">
                          <a:effectLst/>
                        </a:rPr>
                        <a:t>Step 4</a:t>
                      </a:r>
                      <a:endParaRPr lang="it-IT" sz="4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625" marR="47625" marT="47625" marB="47625" anchor="ctr">
                    <a:lnT w="12700" cap="flat" cmpd="sng" algn="ctr">
                      <a:solidFill>
                        <a:schemeClr val="tx1"/>
                      </a:solidFill>
                      <a:prstDash val="sysDot"/>
                      <a:round/>
                      <a:headEnd type="none" w="med" len="med"/>
                      <a:tailEnd type="none" w="med" len="med"/>
                    </a:lnT>
                  </a:tcPr>
                </a:tc>
                <a:tc>
                  <a:txBody>
                    <a:bodyPr/>
                    <a:lstStyle/>
                    <a:p>
                      <a:pPr>
                        <a:lnSpc>
                          <a:spcPct val="107000"/>
                        </a:lnSpc>
                        <a:spcAft>
                          <a:spcPts val="800"/>
                        </a:spcAft>
                      </a:pPr>
                      <a:r>
                        <a:rPr lang="en-US" sz="2000" dirty="0">
                          <a:effectLst/>
                        </a:rPr>
                        <a:t>Ensure open access to the deposited publication — via the repository — at the latest: </a:t>
                      </a:r>
                      <a:r>
                        <a:rPr lang="en-US" sz="2000" b="1" dirty="0">
                          <a:effectLst/>
                        </a:rPr>
                        <a:t>on publication if an electronic version is available for free via the publisher, or within six months of publication in any other case</a:t>
                      </a:r>
                      <a:r>
                        <a:rPr lang="en-US" sz="2000" dirty="0">
                          <a:effectLst/>
                        </a:rPr>
                        <a:t>. </a:t>
                      </a:r>
                      <a:endParaRPr lang="it-IT" sz="4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lnT w="12700" cap="flat" cmpd="sng" algn="ctr">
                      <a:solidFill>
                        <a:schemeClr val="tx1"/>
                      </a:solidFill>
                      <a:prstDash val="sysDot"/>
                      <a:round/>
                      <a:headEnd type="none" w="med" len="med"/>
                      <a:tailEnd type="none" w="med" len="med"/>
                    </a:lnT>
                  </a:tcPr>
                </a:tc>
                <a:extLst>
                  <a:ext uri="{0D108BD9-81ED-4DB2-BD59-A6C34878D82A}">
                    <a16:rowId xmlns:a16="http://schemas.microsoft.com/office/drawing/2014/main" val="2963590941"/>
                  </a:ext>
                </a:extLst>
              </a:tr>
            </a:tbl>
          </a:graphicData>
        </a:graphic>
      </p:graphicFrame>
      <p:pic>
        <p:nvPicPr>
          <p:cNvPr id="5" name="Immagine 4">
            <a:extLst>
              <a:ext uri="{FF2B5EF4-FFF2-40B4-BE49-F238E27FC236}">
                <a16:creationId xmlns:a16="http://schemas.microsoft.com/office/drawing/2014/main" id="{E621BDA5-A086-495C-BE13-CF98DECFFDD9}"/>
              </a:ext>
            </a:extLst>
          </p:cNvPr>
          <p:cNvPicPr>
            <a:picLocks noChangeAspect="1"/>
          </p:cNvPicPr>
          <p:nvPr/>
        </p:nvPicPr>
        <p:blipFill>
          <a:blip r:embed="rId3"/>
          <a:stretch>
            <a:fillRect/>
          </a:stretch>
        </p:blipFill>
        <p:spPr>
          <a:xfrm>
            <a:off x="4719483" y="3194005"/>
            <a:ext cx="2528807" cy="711923"/>
          </a:xfrm>
          <a:prstGeom prst="rect">
            <a:avLst/>
          </a:prstGeom>
        </p:spPr>
      </p:pic>
    </p:spTree>
    <p:extLst>
      <p:ext uri="{BB962C8B-B14F-4D97-AF65-F5344CB8AC3E}">
        <p14:creationId xmlns:p14="http://schemas.microsoft.com/office/powerpoint/2010/main" val="2530824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out)">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9002E86C-06F5-4705-91BF-F39E429ED67C}"/>
              </a:ext>
            </a:extLst>
          </p:cNvPr>
          <p:cNvPicPr>
            <a:picLocks noChangeAspect="1"/>
          </p:cNvPicPr>
          <p:nvPr/>
        </p:nvPicPr>
        <p:blipFill>
          <a:blip r:embed="rId2"/>
          <a:stretch>
            <a:fillRect/>
          </a:stretch>
        </p:blipFill>
        <p:spPr>
          <a:xfrm>
            <a:off x="1652095" y="557374"/>
            <a:ext cx="8887809" cy="5703924"/>
          </a:xfrm>
          <a:prstGeom prst="rect">
            <a:avLst/>
          </a:prstGeom>
        </p:spPr>
      </p:pic>
    </p:spTree>
    <p:extLst>
      <p:ext uri="{BB962C8B-B14F-4D97-AF65-F5344CB8AC3E}">
        <p14:creationId xmlns:p14="http://schemas.microsoft.com/office/powerpoint/2010/main" val="1761483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11D644A9-14F7-453B-9910-5D7EA53BCE22}"/>
              </a:ext>
            </a:extLst>
          </p:cNvPr>
          <p:cNvPicPr>
            <a:picLocks noChangeAspect="1"/>
          </p:cNvPicPr>
          <p:nvPr/>
        </p:nvPicPr>
        <p:blipFill>
          <a:blip r:embed="rId2"/>
          <a:stretch>
            <a:fillRect/>
          </a:stretch>
        </p:blipFill>
        <p:spPr>
          <a:xfrm>
            <a:off x="299228" y="1919077"/>
            <a:ext cx="11593543" cy="3019846"/>
          </a:xfrm>
          <a:prstGeom prst="rect">
            <a:avLst/>
          </a:prstGeom>
          <a:ln w="19050">
            <a:solidFill>
              <a:schemeClr val="tx1"/>
            </a:solidFill>
          </a:ln>
        </p:spPr>
      </p:pic>
    </p:spTree>
    <p:extLst>
      <p:ext uri="{BB962C8B-B14F-4D97-AF65-F5344CB8AC3E}">
        <p14:creationId xmlns:p14="http://schemas.microsoft.com/office/powerpoint/2010/main" val="3183079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50A8BEC-9A6F-48FD-8012-03F0D9F7B7C7}"/>
              </a:ext>
            </a:extLst>
          </p:cNvPr>
          <p:cNvSpPr>
            <a:spLocks noGrp="1"/>
          </p:cNvSpPr>
          <p:nvPr>
            <p:ph type="title"/>
          </p:nvPr>
        </p:nvSpPr>
        <p:spPr/>
        <p:txBody>
          <a:bodyPr/>
          <a:lstStyle/>
          <a:p>
            <a:r>
              <a:rPr lang="it-IT" dirty="0"/>
              <a:t>Last-minute </a:t>
            </a:r>
            <a:r>
              <a:rPr lang="it-IT" dirty="0" err="1"/>
              <a:t>announcements</a:t>
            </a:r>
            <a:endParaRPr lang="it-IT" dirty="0"/>
          </a:p>
        </p:txBody>
      </p:sp>
      <p:sp>
        <p:nvSpPr>
          <p:cNvPr id="4" name="Segnaposto contenuto 3">
            <a:extLst>
              <a:ext uri="{FF2B5EF4-FFF2-40B4-BE49-F238E27FC236}">
                <a16:creationId xmlns:a16="http://schemas.microsoft.com/office/drawing/2014/main" id="{2E816124-6DF7-4F4C-8438-5205AF51340A}"/>
              </a:ext>
            </a:extLst>
          </p:cNvPr>
          <p:cNvSpPr>
            <a:spLocks noGrp="1"/>
          </p:cNvSpPr>
          <p:nvPr>
            <p:ph idx="10"/>
          </p:nvPr>
        </p:nvSpPr>
        <p:spPr>
          <a:xfrm>
            <a:off x="1868129" y="2644878"/>
            <a:ext cx="8947405" cy="3333136"/>
          </a:xfrm>
        </p:spPr>
        <p:txBody>
          <a:bodyPr/>
          <a:lstStyle/>
          <a:p>
            <a:r>
              <a:rPr lang="it-IT" dirty="0" err="1"/>
              <a:t>We</a:t>
            </a:r>
            <a:r>
              <a:rPr lang="it-IT" dirty="0"/>
              <a:t> </a:t>
            </a:r>
            <a:r>
              <a:rPr lang="it-IT" dirty="0" err="1"/>
              <a:t>received</a:t>
            </a:r>
            <a:r>
              <a:rPr lang="it-IT" dirty="0"/>
              <a:t> the payment for the first </a:t>
            </a:r>
            <a:r>
              <a:rPr lang="it-IT" dirty="0" err="1"/>
              <a:t>period</a:t>
            </a:r>
            <a:r>
              <a:rPr lang="it-IT" dirty="0"/>
              <a:t> from the EC and </a:t>
            </a:r>
            <a:r>
              <a:rPr lang="it-IT" dirty="0" err="1" smtClean="0"/>
              <a:t>distributed</a:t>
            </a:r>
            <a:r>
              <a:rPr lang="it-IT" dirty="0" smtClean="0"/>
              <a:t> </a:t>
            </a:r>
            <a:r>
              <a:rPr lang="it-IT" dirty="0" err="1" smtClean="0"/>
              <a:t>it</a:t>
            </a:r>
            <a:r>
              <a:rPr lang="it-IT" dirty="0" smtClean="0"/>
              <a:t> </a:t>
            </a:r>
            <a:r>
              <a:rPr lang="it-IT" dirty="0"/>
              <a:t>to </a:t>
            </a:r>
            <a:r>
              <a:rPr lang="it-IT" dirty="0" err="1"/>
              <a:t>all</a:t>
            </a:r>
            <a:r>
              <a:rPr lang="it-IT" dirty="0"/>
              <a:t> the partners</a:t>
            </a:r>
          </a:p>
          <a:p>
            <a:pPr marL="0" indent="0">
              <a:buNone/>
            </a:pPr>
            <a:endParaRPr lang="it-IT" sz="1050" dirty="0"/>
          </a:p>
          <a:p>
            <a:r>
              <a:rPr lang="it-IT" dirty="0" err="1"/>
              <a:t>We</a:t>
            </a:r>
            <a:r>
              <a:rPr lang="it-IT" dirty="0"/>
              <a:t> are </a:t>
            </a:r>
            <a:r>
              <a:rPr lang="it-IT" dirty="0" err="1"/>
              <a:t>soon</a:t>
            </a:r>
            <a:r>
              <a:rPr lang="it-IT" dirty="0"/>
              <a:t> </a:t>
            </a:r>
            <a:r>
              <a:rPr lang="it-IT" dirty="0" err="1"/>
              <a:t>going</a:t>
            </a:r>
            <a:r>
              <a:rPr lang="it-IT" dirty="0"/>
              <a:t> to talk to </a:t>
            </a:r>
            <a:r>
              <a:rPr lang="it-IT" dirty="0" err="1"/>
              <a:t>our</a:t>
            </a:r>
            <a:r>
              <a:rPr lang="it-IT" dirty="0"/>
              <a:t> project </a:t>
            </a:r>
            <a:r>
              <a:rPr lang="it-IT" dirty="0" err="1"/>
              <a:t>officer</a:t>
            </a:r>
            <a:r>
              <a:rPr lang="it-IT" dirty="0"/>
              <a:t> </a:t>
            </a:r>
            <a:r>
              <a:rPr lang="it-IT" dirty="0" err="1"/>
              <a:t>about</a:t>
            </a:r>
            <a:r>
              <a:rPr lang="it-IT" dirty="0"/>
              <a:t> the </a:t>
            </a:r>
            <a:r>
              <a:rPr lang="it-IT" dirty="0" err="1"/>
              <a:t>amendment</a:t>
            </a:r>
            <a:r>
              <a:rPr lang="it-IT" dirty="0"/>
              <a:t> </a:t>
            </a:r>
            <a:r>
              <a:rPr lang="it-IT" dirty="0" err="1"/>
              <a:t>we</a:t>
            </a:r>
            <a:r>
              <a:rPr lang="it-IT" dirty="0"/>
              <a:t> </a:t>
            </a:r>
            <a:r>
              <a:rPr lang="it-IT" dirty="0" err="1"/>
              <a:t>need</a:t>
            </a:r>
            <a:r>
              <a:rPr lang="it-IT" dirty="0"/>
              <a:t> to make </a:t>
            </a:r>
            <a:r>
              <a:rPr lang="it-IT" dirty="0" err="1"/>
              <a:t>related</a:t>
            </a:r>
            <a:r>
              <a:rPr lang="it-IT" dirty="0"/>
              <a:t> to the Orobix budget shift and </a:t>
            </a:r>
            <a:r>
              <a:rPr lang="it-IT" dirty="0" err="1"/>
              <a:t>about</a:t>
            </a:r>
            <a:r>
              <a:rPr lang="it-IT" dirty="0"/>
              <a:t> the </a:t>
            </a:r>
            <a:r>
              <a:rPr lang="it-IT" dirty="0" smtClean="0"/>
              <a:t>issues </a:t>
            </a:r>
            <a:r>
              <a:rPr lang="it-IT" dirty="0"/>
              <a:t>with the </a:t>
            </a:r>
            <a:r>
              <a:rPr lang="it-IT" dirty="0" err="1"/>
              <a:t>Slovakian</a:t>
            </a:r>
            <a:r>
              <a:rPr lang="it-IT" dirty="0"/>
              <a:t> </a:t>
            </a:r>
            <a:r>
              <a:rPr lang="it-IT" dirty="0" smtClean="0"/>
              <a:t>partner</a:t>
            </a:r>
            <a:endParaRPr lang="it-IT" dirty="0"/>
          </a:p>
        </p:txBody>
      </p:sp>
    </p:spTree>
    <p:extLst>
      <p:ext uri="{BB962C8B-B14F-4D97-AF65-F5344CB8AC3E}">
        <p14:creationId xmlns:p14="http://schemas.microsoft.com/office/powerpoint/2010/main" val="290926924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200" dirty="0">
            <a:latin typeface="Montserrat" pitchFamily="2" charset="7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30656AC1E9FAD34EBE6A1845D6BAE65E" ma:contentTypeVersion="7" ma:contentTypeDescription="Creare un nuovo documento." ma:contentTypeScope="" ma:versionID="fe460d82534ed738261dfce035fcec41">
  <xsd:schema xmlns:xsd="http://www.w3.org/2001/XMLSchema" xmlns:xs="http://www.w3.org/2001/XMLSchema" xmlns:p="http://schemas.microsoft.com/office/2006/metadata/properties" xmlns:ns2="97c02fe5-7f2a-4e64-9862-d0bf6a94a84a" targetNamespace="http://schemas.microsoft.com/office/2006/metadata/properties" ma:root="true" ma:fieldsID="52d5e4ef865ab21896a49fb73cd1f3cf" ns2:_="">
    <xsd:import namespace="97c02fe5-7f2a-4e64-9862-d0bf6a94a84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c02fe5-7f2a-4e64-9862-d0bf6a94a8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848D0B-6C67-4CC3-B231-1B92D6777DFD}">
  <ds:schemaRefs>
    <ds:schemaRef ds:uri="http://schemas.microsoft.com/sharepoint/v3/contenttype/forms"/>
  </ds:schemaRefs>
</ds:datastoreItem>
</file>

<file path=customXml/itemProps2.xml><?xml version="1.0" encoding="utf-8"?>
<ds:datastoreItem xmlns:ds="http://schemas.openxmlformats.org/officeDocument/2006/customXml" ds:itemID="{E8108545-7A97-4B69-97A3-D6F5781FDC07}">
  <ds:schemaRefs>
    <ds:schemaRef ds:uri="97c02fe5-7f2a-4e64-9862-d0bf6a94a84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3860</TotalTime>
  <Words>439</Words>
  <Application>Microsoft Office PowerPoint</Application>
  <PresentationFormat>Widescreen</PresentationFormat>
  <Paragraphs>53</Paragraphs>
  <Slides>13</Slides>
  <Notes>5</Notes>
  <HiddenSlides>0</HiddenSlides>
  <MMClips>0</MMClips>
  <ScaleCrop>false</ScaleCrop>
  <HeadingPairs>
    <vt:vector size="6" baseType="variant">
      <vt:variant>
        <vt:lpstr>Caratteri utilizzati</vt:lpstr>
      </vt:variant>
      <vt:variant>
        <vt:i4>6</vt:i4>
      </vt:variant>
      <vt:variant>
        <vt:lpstr>Tema</vt:lpstr>
      </vt:variant>
      <vt:variant>
        <vt:i4>6</vt:i4>
      </vt:variant>
      <vt:variant>
        <vt:lpstr>Titoli diapositive</vt:lpstr>
      </vt:variant>
      <vt:variant>
        <vt:i4>13</vt:i4>
      </vt:variant>
    </vt:vector>
  </HeadingPairs>
  <TitlesOfParts>
    <vt:vector size="25" baseType="lpstr">
      <vt:lpstr>Arial</vt:lpstr>
      <vt:lpstr>Times New Roman</vt:lpstr>
      <vt:lpstr>Calibri</vt:lpstr>
      <vt:lpstr>Wingdings</vt:lpstr>
      <vt:lpstr>Comic Sans MS</vt:lpstr>
      <vt:lpstr>Montserrat</vt:lpstr>
      <vt:lpstr>Tema di Office</vt:lpstr>
      <vt:lpstr>1_Personalizza struttura</vt:lpstr>
      <vt:lpstr>2_Personalizza struttura</vt:lpstr>
      <vt:lpstr>3_Personalizza struttura</vt:lpstr>
      <vt:lpstr>4_Personalizza struttura</vt:lpstr>
      <vt:lpstr>Personalizza struttura</vt:lpstr>
      <vt:lpstr>Presentazione standard di PowerPoint</vt:lpstr>
      <vt:lpstr>General</vt:lpstr>
      <vt:lpstr>Updates to ongoing documents («Plans»)</vt:lpstr>
      <vt:lpstr>Dissemination and communication activities</vt:lpstr>
      <vt:lpstr>Dissemination and communication activities</vt:lpstr>
      <vt:lpstr>Publications - Open access</vt:lpstr>
      <vt:lpstr>Presentazione standard di PowerPoint</vt:lpstr>
      <vt:lpstr>Presentazione standard di PowerPoint</vt:lpstr>
      <vt:lpstr>Last-minute announcements</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Federico Urru</dc:creator>
  <cp:lastModifiedBy>Giulia Irene Ghilardi</cp:lastModifiedBy>
  <cp:revision>55</cp:revision>
  <cp:lastPrinted>2022-03-09T10:07:04Z</cp:lastPrinted>
  <dcterms:created xsi:type="dcterms:W3CDTF">2022-03-04T14:13:37Z</dcterms:created>
  <dcterms:modified xsi:type="dcterms:W3CDTF">2024-09-13T15:02:44Z</dcterms:modified>
</cp:coreProperties>
</file>